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0" r:id="rId4"/>
    <p:sldId id="259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F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011F-FE1E-1543-86C7-AADEF861E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2DB3DA-4C4B-194F-808A-4774A7F45A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F3554-C709-E94B-8B29-760E5C5E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95646-8F15-9549-A423-B1AF6FC79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6B436-FA6D-3847-BD09-4E0FA8F26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7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CF21B-0291-244A-B790-B48208A58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31CEC-6369-8148-9989-FCC02E65C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A6B41-FEC6-B843-BA3B-B644B64A5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72AC7-45E5-7B46-90FB-77FC0A721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1161A-F1CD-5F4B-AE0C-C26A7007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B00F78-54CA-F947-8A30-45C9618AB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2DC25-07CE-B945-88AC-3FEB880C6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6FDD0-5F3A-EC4F-985E-AD2D25D03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FC84F-331C-3048-8553-A1A52C0E7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B45C4-B242-5C45-90CB-6DFEE9268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4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36F2-8FDA-C647-8041-B44ADBF7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57890-09AB-9847-9E12-0EC3B38D739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7234C-74CD-0B44-A003-DC0A55D2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B1154-DA97-4342-AACF-2E5898233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C551E-B08F-BA48-9C08-71687A98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586C7-F92E-6F4C-A0BB-2E1295A4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8ED0E-E2F5-CC4D-B774-CEC9600C1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560F6-1414-7948-8B9F-76E00169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EFB85-BF46-784D-A7E4-F567403A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AF17F-8AEB-4B4E-B82E-25ED132F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54E60-56FE-E943-89FB-56E3001EF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F083B-9E08-2D45-8D22-CA6DFB4E3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A835B-5977-DE47-A638-273930A15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CDACF-6858-F448-A654-0FF4EC05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D43C3-3254-2B44-84D3-642CC558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23F5A-E163-F545-B27A-D40D859C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3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43F21-41FD-F44F-A558-2EAE610B7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8DCD6-63C8-924E-9CC7-4AE5E9205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1E83C5-24A1-F345-9F60-36A7CDB36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3B4F0F-D1E8-B549-B46E-A7A884712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DD41EC-B0EB-F644-9695-A8A37AC539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5CFE25-E042-6243-B153-1113DDDC2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CC0C9D-D56F-C843-9C98-1B0A50795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7D5149-55FF-9545-8B88-A915CF4BB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8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69D2E-4A7C-FC43-8566-ECC40694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02D3C6-30BA-D344-9E08-57CC91104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4285F-FCBC-5040-87DE-C2810CD4F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C224AE-3763-1B49-B93A-582824D4D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1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80194E-B652-DC46-A73C-149DD9FD5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51A12C-5DD9-094C-AFE9-2C42D1BE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C6306-AA54-474A-852B-5D4FBF37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3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7220B-1E5B-F046-A3C9-2C4FB6A4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7E40B-0BDD-234B-BC6A-9C8CC273E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9EEAB-82A5-A24B-A644-83F5E319E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EDAF8-2A61-3E49-A3F6-217AAC04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2CDD4-FB11-A346-A2CC-EB4BDD9E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BB78F-4806-514E-B0F0-798B9BF6E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8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70E20-6B48-2143-86AD-F103A59D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9C18DD-0E16-7E44-B2C0-3DE3154BC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97E20-6288-174E-97E2-2546719C3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C6DB3-F10E-4D45-A071-AA9E2A48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09BBD-599C-414D-844F-80C3B2299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51A70-6177-5E4E-B33A-F9FDEE303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1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381362-BCC4-0443-B3FD-B250EBD44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F35AE-2D1B-EA48-9AA1-8FA04F659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B4FEA-3FCB-5848-8519-3BD7D7350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941D-8E10-3549-98CB-1CF2E5DF7336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CE8DF-135A-7849-B831-6E5A9A9F0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114A4-9C84-F04A-95DC-823866B71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ED92F-8D5A-8446-AF4F-4CAD2E2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0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84F2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84F2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84F2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84F2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84F2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84F2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09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E90A9-93F4-E649-956F-101076C50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37BA2-300A-6F42-AA7D-EB1A40A2D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7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964E6-5FDC-7A48-9513-DFC5579D1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C1E1C-495D-D248-966A-F49E2546D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9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E5DF9-4094-6D4E-84A7-B032B8100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6E70-990E-8947-871B-A8CDCB55F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27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B8D-9990-9A42-BBB2-3A00701C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3CDE1-BACE-EB47-B363-2DE2DB75A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09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8D25A-0921-124D-B59C-257D13B96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AFEEF-D6C7-E245-9900-0516598AB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4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Macintosh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Isaac James</dc:creator>
  <cp:lastModifiedBy>Isaac James</cp:lastModifiedBy>
  <cp:revision>2</cp:revision>
  <dcterms:created xsi:type="dcterms:W3CDTF">2019-10-09T14:00:22Z</dcterms:created>
  <dcterms:modified xsi:type="dcterms:W3CDTF">2019-10-09T14:08:41Z</dcterms:modified>
</cp:coreProperties>
</file>