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3.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4.xml" ContentType="application/vnd.openxmlformats-officedocument.presentationml.tags+xml"/>
  <Override PartName="/ppt/notesSlides/notesSlide24.xml" ContentType="application/vnd.openxmlformats-officedocument.presentationml.notesSlide+xml"/>
  <Override PartName="/ppt/tags/tag5.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6.xml" ContentType="application/vnd.openxmlformats-officedocument.presentationml.tags+xml"/>
  <Override PartName="/ppt/notesSlides/notesSlide27.xml" ContentType="application/vnd.openxmlformats-officedocument.presentationml.notesSlide+xml"/>
  <Override PartName="/ppt/tags/tag7.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8.xml" ContentType="application/vnd.openxmlformats-officedocument.presentationml.tags+xml"/>
  <Override PartName="/ppt/notesSlides/notesSlide31.xml" ContentType="application/vnd.openxmlformats-officedocument.presentationml.notesSlide+xml"/>
  <Override PartName="/ppt/tags/tag9.xml" ContentType="application/vnd.openxmlformats-officedocument.presentationml.tags+xml"/>
  <Override PartName="/ppt/notesSlides/notesSlide32.xml" ContentType="application/vnd.openxmlformats-officedocument.presentationml.notesSlide+xml"/>
  <Override PartName="/ppt/tags/tag10.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ags/tag11.xml" ContentType="application/vnd.openxmlformats-officedocument.presentationml.tags+xml"/>
  <Override PartName="/ppt/notesSlides/notesSlide37.xml" ContentType="application/vnd.openxmlformats-officedocument.presentationml.notesSlide+xml"/>
  <Override PartName="/ppt/tags/tag12.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13.xml" ContentType="application/vnd.openxmlformats-officedocument.presentationml.tags+xml"/>
  <Override PartName="/ppt/notesSlides/notesSlide40.xml" ContentType="application/vnd.openxmlformats-officedocument.presentationml.notesSlide+xml"/>
  <Override PartName="/ppt/tags/tag14.xml" ContentType="application/vnd.openxmlformats-officedocument.presentationml.tags+xml"/>
  <Override PartName="/ppt/notesSlides/notesSlide41.xml" ContentType="application/vnd.openxmlformats-officedocument.presentationml.notesSlide+xml"/>
  <Override PartName="/ppt/tags/tag15.xml" ContentType="application/vnd.openxmlformats-officedocument.presentationml.tag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tags/tag16.xml" ContentType="application/vnd.openxmlformats-officedocument.presentationml.tags+xml"/>
  <Override PartName="/ppt/notesSlides/notesSlide50.xml" ContentType="application/vnd.openxmlformats-officedocument.presentationml.notesSlide+xml"/>
  <Override PartName="/ppt/tags/tag17.xml" ContentType="application/vnd.openxmlformats-officedocument.presentationml.tags+xml"/>
  <Override PartName="/ppt/notesSlides/notesSlide51.xml" ContentType="application/vnd.openxmlformats-officedocument.presentationml.notesSlide+xml"/>
  <Override PartName="/ppt/tags/tag18.xml" ContentType="application/vnd.openxmlformats-officedocument.presentationml.tags+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tags/tag19.xml" ContentType="application/vnd.openxmlformats-officedocument.presentationml.tags+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tags/tag20.xml" ContentType="application/vnd.openxmlformats-officedocument.presentationml.tags+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4018" r:id="rId2"/>
    <p:sldMasterId id="2147484030" r:id="rId3"/>
    <p:sldMasterId id="2147484042" r:id="rId4"/>
  </p:sldMasterIdLst>
  <p:notesMasterIdLst>
    <p:notesMasterId r:id="rId82"/>
  </p:notesMasterIdLst>
  <p:sldIdLst>
    <p:sldId id="270" r:id="rId5"/>
    <p:sldId id="379" r:id="rId6"/>
    <p:sldId id="377" r:id="rId7"/>
    <p:sldId id="378" r:id="rId8"/>
    <p:sldId id="376" r:id="rId9"/>
    <p:sldId id="433" r:id="rId10"/>
    <p:sldId id="342" r:id="rId11"/>
    <p:sldId id="452" r:id="rId12"/>
    <p:sldId id="323" r:id="rId13"/>
    <p:sldId id="453" r:id="rId14"/>
    <p:sldId id="383" r:id="rId15"/>
    <p:sldId id="326" r:id="rId16"/>
    <p:sldId id="330" r:id="rId17"/>
    <p:sldId id="324" r:id="rId18"/>
    <p:sldId id="331" r:id="rId19"/>
    <p:sldId id="327" r:id="rId20"/>
    <p:sldId id="405" r:id="rId21"/>
    <p:sldId id="329" r:id="rId22"/>
    <p:sldId id="456" r:id="rId23"/>
    <p:sldId id="458" r:id="rId24"/>
    <p:sldId id="455" r:id="rId25"/>
    <p:sldId id="332" r:id="rId26"/>
    <p:sldId id="437" r:id="rId27"/>
    <p:sldId id="314" r:id="rId28"/>
    <p:sldId id="341" r:id="rId29"/>
    <p:sldId id="438" r:id="rId30"/>
    <p:sldId id="347" r:id="rId31"/>
    <p:sldId id="317" r:id="rId32"/>
    <p:sldId id="440" r:id="rId33"/>
    <p:sldId id="441" r:id="rId34"/>
    <p:sldId id="351" r:id="rId35"/>
    <p:sldId id="352" r:id="rId36"/>
    <p:sldId id="442" r:id="rId37"/>
    <p:sldId id="356" r:id="rId38"/>
    <p:sldId id="354" r:id="rId39"/>
    <p:sldId id="357" r:id="rId40"/>
    <p:sldId id="358" r:id="rId41"/>
    <p:sldId id="359" r:id="rId42"/>
    <p:sldId id="360" r:id="rId43"/>
    <p:sldId id="460" r:id="rId44"/>
    <p:sldId id="471" r:id="rId45"/>
    <p:sldId id="427" r:id="rId46"/>
    <p:sldId id="428" r:id="rId47"/>
    <p:sldId id="425" r:id="rId48"/>
    <p:sldId id="445" r:id="rId49"/>
    <p:sldId id="398" r:id="rId50"/>
    <p:sldId id="399" r:id="rId51"/>
    <p:sldId id="400" r:id="rId52"/>
    <p:sldId id="402" r:id="rId53"/>
    <p:sldId id="321" r:id="rId54"/>
    <p:sldId id="350" r:id="rId55"/>
    <p:sldId id="432" r:id="rId56"/>
    <p:sldId id="401" r:id="rId57"/>
    <p:sldId id="396" r:id="rId58"/>
    <p:sldId id="403" r:id="rId59"/>
    <p:sldId id="404" r:id="rId60"/>
    <p:sldId id="315" r:id="rId61"/>
    <p:sldId id="320" r:id="rId62"/>
    <p:sldId id="370" r:id="rId63"/>
    <p:sldId id="371" r:id="rId64"/>
    <p:sldId id="429" r:id="rId65"/>
    <p:sldId id="372" r:id="rId66"/>
    <p:sldId id="409" r:id="rId67"/>
    <p:sldId id="410" r:id="rId68"/>
    <p:sldId id="373" r:id="rId69"/>
    <p:sldId id="434" r:id="rId70"/>
    <p:sldId id="435" r:id="rId71"/>
    <p:sldId id="461" r:id="rId72"/>
    <p:sldId id="463" r:id="rId73"/>
    <p:sldId id="472" r:id="rId74"/>
    <p:sldId id="473" r:id="rId75"/>
    <p:sldId id="464" r:id="rId76"/>
    <p:sldId id="466" r:id="rId77"/>
    <p:sldId id="467" r:id="rId78"/>
    <p:sldId id="468" r:id="rId79"/>
    <p:sldId id="469" r:id="rId80"/>
    <p:sldId id="470" r:id="rId8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rol Raney" initials="CR"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FF99"/>
    <a:srgbClr val="FFFF66"/>
    <a:srgbClr val="FFFF00"/>
    <a:srgbClr val="FFCC66"/>
    <a:srgbClr val="B49F50"/>
    <a:srgbClr val="C9BA81"/>
    <a:srgbClr val="0F0B05"/>
    <a:srgbClr val="61FFA8"/>
    <a:srgbClr val="2FFF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248" autoAdjust="0"/>
    <p:restoredTop sz="73096" autoAdjust="0"/>
  </p:normalViewPr>
  <p:slideViewPr>
    <p:cSldViewPr>
      <p:cViewPr varScale="1">
        <p:scale>
          <a:sx n="43" d="100"/>
          <a:sy n="43" d="100"/>
        </p:scale>
        <p:origin x="538" y="53"/>
      </p:cViewPr>
      <p:guideLst>
        <p:guide orient="horz" pos="2160"/>
        <p:guide pos="3840"/>
      </p:guideLst>
    </p:cSldViewPr>
  </p:slideViewPr>
  <p:outlineViewPr>
    <p:cViewPr>
      <p:scale>
        <a:sx n="33" d="100"/>
        <a:sy n="33" d="100"/>
      </p:scale>
      <p:origin x="0" y="-2040"/>
    </p:cViewPr>
  </p:outlineViewPr>
  <p:notesTextViewPr>
    <p:cViewPr>
      <p:scale>
        <a:sx n="1" d="1"/>
        <a:sy n="1" d="1"/>
      </p:scale>
      <p:origin x="0" y="0"/>
    </p:cViewPr>
  </p:notesTextViewPr>
  <p:sorterViewPr>
    <p:cViewPr varScale="1">
      <p:scale>
        <a:sx n="100" d="100"/>
        <a:sy n="100" d="100"/>
      </p:scale>
      <p:origin x="0" y="0"/>
    </p:cViewPr>
  </p:sorterViewPr>
  <p:notesViewPr>
    <p:cSldViewPr>
      <p:cViewPr varScale="1">
        <p:scale>
          <a:sx n="59" d="100"/>
          <a:sy n="59" d="100"/>
        </p:scale>
        <p:origin x="-666"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notesMaster" Target="notesMasters/notesMaster1.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2.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9E35411-9D29-4EF0-92A8-11CDD5D4C834}" type="datetimeFigureOut">
              <a:rPr lang="en-US" smtClean="0"/>
              <a:t>1/13/2017</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AB0C517-DB3C-4F02-9F00-104D489456BF}" type="slidenum">
              <a:rPr lang="en-US" smtClean="0"/>
              <a:t>‹#›</a:t>
            </a:fld>
            <a:endParaRPr lang="en-US" dirty="0"/>
          </a:p>
        </p:txBody>
      </p:sp>
    </p:spTree>
    <p:extLst>
      <p:ext uri="{BB962C8B-B14F-4D97-AF65-F5344CB8AC3E}">
        <p14:creationId xmlns:p14="http://schemas.microsoft.com/office/powerpoint/2010/main" val="3922090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The Geologic Column—Does It Show Evolution?</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a:t>
            </a:fld>
            <a:endParaRPr lang="en-US" dirty="0"/>
          </a:p>
        </p:txBody>
      </p:sp>
    </p:spTree>
    <p:extLst>
      <p:ext uri="{BB962C8B-B14F-4D97-AF65-F5344CB8AC3E}">
        <p14:creationId xmlns:p14="http://schemas.microsoft.com/office/powerpoint/2010/main" val="21960209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smtClean="0"/>
              <a:t>But is this really evidence for the evolution of all living organisms from a single-celled, common ancestor?</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1606939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There</a:t>
            </a:r>
            <a:r>
              <a:rPr lang="en-US" baseline="0" dirty="0" smtClean="0"/>
              <a:t> is actually quite a bit of evidence in the geologic column that is NOT consistent with what we would expect to find if macroevolution is true.  We will examine 4 predictions of evolution and compare them with the data. </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23878980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smtClean="0"/>
              <a:t>To understand the first one, we need a quick review of the way living things are classified.  </a:t>
            </a:r>
            <a:r>
              <a:rPr lang="en-US" dirty="0" smtClean="0"/>
              <a:t>Scientists classify living organisms into several different sized categories based on common characteristics.</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smtClean="0"/>
              <a:t>The domain is the broadest category</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Living things are currently classified by taxonomists into three domains</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The</a:t>
            </a:r>
            <a:r>
              <a:rPr lang="en-US" baseline="0" dirty="0" smtClean="0"/>
              <a:t> next classification level is kingdom</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Within the three domains, living things are classified into one of six different kingdoms.</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a:t>
            </a:r>
            <a:r>
              <a:rPr lang="en-US" baseline="0" dirty="0" smtClean="0"/>
              <a:t> most well-known kingdoms are plants and animals.  We’ll focus on animals as we continue our explanation.</a:t>
            </a:r>
            <a:endParaRPr lang="en-US"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24356369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Living</a:t>
            </a:r>
            <a:r>
              <a:rPr lang="en-US" baseline="0" dirty="0" smtClean="0"/>
              <a:t> things in the animal kingdom are sorted next into various phyla based on the shape of their bodies.  There are over 30 differe</a:t>
            </a:r>
            <a:r>
              <a:rPr lang="en-US" dirty="0" smtClean="0"/>
              <a:t>nt body plans in the animal kingdom. </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If</a:t>
            </a:r>
            <a:r>
              <a:rPr lang="en-US" baseline="0" dirty="0" smtClean="0"/>
              <a:t> all living organisms evolved from a single-celled, common ancestor </a:t>
            </a:r>
            <a:r>
              <a:rPr lang="en-US" baseline="0" smtClean="0"/>
              <a:t>over millions </a:t>
            </a:r>
            <a:r>
              <a:rPr lang="en-US" baseline="0" dirty="0" smtClean="0"/>
              <a:t>of years, we would expect the fossil record to show organisms with new body plans appearing gradually throughout the fossil record.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1609348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Evolutionists make some very bold claims.</a:t>
            </a:r>
            <a:r>
              <a:rPr lang="en-US" baseline="0" dirty="0" smtClean="0"/>
              <a:t>  They say that the idea that life has evolved is as much a descriptive fact about nature as the fact that the sky is blue</a:t>
            </a:r>
          </a:p>
        </p:txBody>
      </p:sp>
      <p:sp>
        <p:nvSpPr>
          <p:cNvPr id="4" name="Slide Number Placeholder 3"/>
          <p:cNvSpPr>
            <a:spLocks noGrp="1"/>
          </p:cNvSpPr>
          <p:nvPr>
            <p:ph type="sldNum" sz="quarter" idx="10"/>
          </p:nvPr>
        </p:nvSpPr>
        <p:spPr/>
        <p:txBody>
          <a:bodyPr/>
          <a:lstStyle/>
          <a:p>
            <a:fld id="{3AB0C517-DB3C-4F02-9F00-104D489456BF}" type="slidenum">
              <a:rPr lang="en-US" smtClean="0"/>
              <a:t>2</a:t>
            </a:fld>
            <a:endParaRPr lang="en-US" dirty="0"/>
          </a:p>
        </p:txBody>
      </p:sp>
    </p:spTree>
    <p:extLst>
      <p:ext uri="{BB962C8B-B14F-4D97-AF65-F5344CB8AC3E}">
        <p14:creationId xmlns:p14="http://schemas.microsoft.com/office/powerpoint/2010/main" val="5180204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But that is not what we</a:t>
            </a:r>
            <a:r>
              <a:rPr lang="en-US" baseline="0" dirty="0" smtClean="0"/>
              <a:t> see</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4720318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Instead, / the data shows the abrupt appearance of fossils from most known animal phyla right at the beginning of the Phanerozoic layers—all with no apparent ancestors. This includes the same body plans visible in nature today as well as some that have gone extinct.  / </a:t>
            </a:r>
            <a:r>
              <a:rPr lang="en-US" dirty="0" smtClean="0"/>
              <a:t>Because</a:t>
            </a:r>
            <a:r>
              <a:rPr lang="en-US" baseline="0" dirty="0" smtClean="0"/>
              <a:t> this abrupt appearance of body plans happens in the Cambrian system, it is called the Cambrian Explosion.</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27314871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Charles Darwin was aware of the Cambrian Explosion and how seriously it challenged his theory of evolution.  He expected that as more fossils were discovered, evidence for the gradual development of body plans would be</a:t>
            </a:r>
            <a:r>
              <a:rPr lang="en-US" baseline="0" dirty="0" smtClean="0"/>
              <a:t> discovered, but it hasn’t.</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Next, evolution</a:t>
            </a:r>
            <a:r>
              <a:rPr lang="en-US" baseline="0" dirty="0" smtClean="0"/>
              <a:t> would predict a sequence of organisms in the fossil record going from simple to complex.</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19335016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In</a:t>
            </a:r>
            <a:r>
              <a:rPr lang="en-US" baseline="0" dirty="0" smtClean="0"/>
              <a:t> other words, we should find simple organisms at the bottom of the geologic column and increasingly more complex ones the further up we go</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For example, we might expect to find a layer of simple creatures such as simple sponges near the bottom.  A little farther up, we might expect to find a layer with simple sponges, more complex sponges, and corals.  Higher</a:t>
            </a:r>
            <a:r>
              <a:rPr lang="en-US" baseline="0" dirty="0" smtClean="0"/>
              <a:t> we might find simple and complex sponges, simple and complex corals, and brachiopods (organisms that live in a bivalve shell but were not clams). New creatures, as well as more complex creatures, continuing to appear in a simple-to-complex sequence like this would be consistent with evolution…</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…but that is not what we find in the fossil record. </a:t>
            </a: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34504980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Instead, paleontologists have found fossils of highly complex creatures in the lowest Phanerozoic layers.  Trilobites, for example, which are found all throughout the Paleozoic layers were</a:t>
            </a:r>
            <a:r>
              <a:rPr lang="en-US" baseline="0" dirty="0" smtClean="0"/>
              <a:t> as complex as modern crabs.  They had a brain, gut, heart, and compound eyes and appear to have had body processes as complex as those of modern arthropods.</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27</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smtClean="0"/>
              <a:t>Paleontologists have also discovered fossil marine communities that are just as complex as the marine communities we find in the modern world today.</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28</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complexity</a:t>
            </a:r>
            <a:r>
              <a:rPr lang="en-US" baseline="0" dirty="0" smtClean="0"/>
              <a:t> is located—not just in the upper layers—but throughout the geologic column.</a:t>
            </a:r>
            <a:endParaRPr lang="en-US" dirty="0" smtClean="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29</a:t>
            </a:fld>
            <a:endParaRPr lang="en-US" dirty="0">
              <a:solidFill>
                <a:prstClr val="black"/>
              </a:solidFill>
            </a:endParaRPr>
          </a:p>
        </p:txBody>
      </p:sp>
    </p:spTree>
    <p:extLst>
      <p:ext uri="{BB962C8B-B14F-4D97-AF65-F5344CB8AC3E}">
        <p14:creationId xmlns:p14="http://schemas.microsoft.com/office/powerpoint/2010/main" val="664126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They</a:t>
            </a:r>
            <a:r>
              <a:rPr lang="en-US" baseline="0" dirty="0" smtClean="0"/>
              <a:t> compare it to the theory of gravitation.</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3</a:t>
            </a:fld>
            <a:endParaRPr lang="en-US" dirty="0"/>
          </a:p>
        </p:txBody>
      </p:sp>
    </p:spTree>
    <p:extLst>
      <p:ext uri="{BB962C8B-B14F-4D97-AF65-F5344CB8AC3E}">
        <p14:creationId xmlns:p14="http://schemas.microsoft.com/office/powerpoint/2010/main" val="39142001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3. Another</a:t>
            </a:r>
            <a:r>
              <a:rPr lang="en-US" baseline="0" dirty="0" smtClean="0"/>
              <a:t> prediction of evolution is that we should find fossil remains of many transitional fossils.</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30</a:t>
            </a:fld>
            <a:endParaRPr lang="en-US" dirty="0">
              <a:solidFill>
                <a:prstClr val="black"/>
              </a:solidFill>
            </a:endParaRPr>
          </a:p>
        </p:txBody>
      </p:sp>
    </p:spTree>
    <p:extLst>
      <p:ext uri="{BB962C8B-B14F-4D97-AF65-F5344CB8AC3E}">
        <p14:creationId xmlns:p14="http://schemas.microsoft.com/office/powerpoint/2010/main" val="10595967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What is a transitional fossil?  Some</a:t>
            </a:r>
            <a:r>
              <a:rPr lang="en-US" baseline="0" dirty="0" smtClean="0"/>
              <a:t> sort of “in-between” kind of creature.  You may have heard this referred to as a missing link.</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31</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Another term for it is morphological</a:t>
            </a:r>
            <a:r>
              <a:rPr lang="en-US" baseline="0" dirty="0" smtClean="0"/>
              <a:t> intermediate.  / Morphology refers to what a creature looks like—its structure or shape.  Intermediate, of course, means something in between.  </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32</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Although evolution predicts that</a:t>
            </a:r>
            <a:r>
              <a:rPr lang="en-US" baseline="0" dirty="0" smtClean="0"/>
              <a:t> we should find many of these transitional fossils, / we don’t</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33</a:t>
            </a:fld>
            <a:endParaRPr lang="en-US" dirty="0">
              <a:solidFill>
                <a:prstClr val="black"/>
              </a:solidFill>
            </a:endParaRPr>
          </a:p>
        </p:txBody>
      </p:sp>
    </p:spTree>
    <p:extLst>
      <p:ext uri="{BB962C8B-B14F-4D97-AF65-F5344CB8AC3E}">
        <p14:creationId xmlns:p14="http://schemas.microsoft.com/office/powerpoint/2010/main" val="14424621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…and the few that scientists think they have found are at relatively low levels of the classification system.</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34</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None</a:t>
            </a:r>
            <a:r>
              <a:rPr lang="en-US" baseline="0" dirty="0" smtClean="0"/>
              <a:t> exist between kingdoms</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35</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smtClean="0"/>
              <a:t>None exist between any of the 30+ phyla</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36</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Scientists have suggested possibilities for a transitional fossil between reptiles and birds.  / But none have been found between jawless fish and fish with jaws or between fish with skeletons made of cartilage and fish with skeletons made of bone</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37</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Scientists have suggested an intermediate form between artiodactyls (which are animals with hooves) and whales, / but none have been found between the other orders, like insectivores and bats</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38</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Although most</a:t>
            </a:r>
            <a:r>
              <a:rPr lang="en-US" baseline="0" dirty="0" smtClean="0"/>
              <a:t> animal families lack morphological intermediates, s</a:t>
            </a:r>
            <a:r>
              <a:rPr lang="en-US" dirty="0" smtClean="0"/>
              <a:t>cientists suggest that</a:t>
            </a:r>
            <a:r>
              <a:rPr lang="en-US" baseline="0" dirty="0" smtClean="0"/>
              <a:t> transitional sequences do exist in the horse family and the hominid family.  Other explanations for these alleged transitions have also been suggested.</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39</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And</a:t>
            </a:r>
            <a:r>
              <a:rPr lang="en-US" baseline="0" dirty="0" smtClean="0"/>
              <a:t> declare evolution to be a fact.</a:t>
            </a:r>
            <a:endParaRPr lang="en-US" dirty="0" smtClean="0"/>
          </a:p>
        </p:txBody>
      </p:sp>
      <p:sp>
        <p:nvSpPr>
          <p:cNvPr id="4" name="Slide Number Placeholder 3"/>
          <p:cNvSpPr>
            <a:spLocks noGrp="1"/>
          </p:cNvSpPr>
          <p:nvPr>
            <p:ph type="sldNum" sz="quarter" idx="10"/>
          </p:nvPr>
        </p:nvSpPr>
        <p:spPr/>
        <p:txBody>
          <a:bodyPr/>
          <a:lstStyle/>
          <a:p>
            <a:fld id="{3AB0C517-DB3C-4F02-9F00-104D489456BF}" type="slidenum">
              <a:rPr lang="en-US" smtClean="0"/>
              <a:t>4</a:t>
            </a:fld>
            <a:endParaRPr lang="en-US" dirty="0"/>
          </a:p>
        </p:txBody>
      </p:sp>
    </p:spTree>
    <p:extLst>
      <p:ext uri="{BB962C8B-B14F-4D97-AF65-F5344CB8AC3E}">
        <p14:creationId xmlns:p14="http://schemas.microsoft.com/office/powerpoint/2010/main" val="33910927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Instead of numerous transitional fossils in the fossil record, / we</a:t>
            </a:r>
            <a:r>
              <a:rPr lang="en-US" baseline="0" dirty="0" smtClean="0"/>
              <a:t> actually find the abrupt appearance of different animals / and their abrupt disappearance / with very little change in between.</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40</a:t>
            </a:fld>
            <a:endParaRPr lang="en-US" dirty="0">
              <a:solidFill>
                <a:prstClr val="black"/>
              </a:solidFill>
            </a:endParaRPr>
          </a:p>
        </p:txBody>
      </p:sp>
    </p:spTree>
    <p:extLst>
      <p:ext uri="{BB962C8B-B14F-4D97-AF65-F5344CB8AC3E}">
        <p14:creationId xmlns:p14="http://schemas.microsoft.com/office/powerpoint/2010/main" val="40618608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We can illustrate it this way…  / The green bar at the bottom indicates approximately</a:t>
            </a:r>
            <a:r>
              <a:rPr lang="en-US" baseline="0" dirty="0" smtClean="0"/>
              <a:t> where in the geologic column a certain creature is first found.  / The purple bar indicates that creatures continue to occur but without a lot of change.  / The red bar at the top indicates where a particular creatures stops appearing in the fossil record.</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41</a:t>
            </a:fld>
            <a:endParaRPr lang="en-US" dirty="0">
              <a:solidFill>
                <a:prstClr val="black"/>
              </a:solidFill>
            </a:endParaRPr>
          </a:p>
        </p:txBody>
      </p:sp>
    </p:spTree>
    <p:extLst>
      <p:ext uri="{BB962C8B-B14F-4D97-AF65-F5344CB8AC3E}">
        <p14:creationId xmlns:p14="http://schemas.microsoft.com/office/powerpoint/2010/main" val="22065590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Here are some examples of this pattern.  Many different kinds of trilobites appear and disappear in</a:t>
            </a:r>
            <a:r>
              <a:rPr lang="en-US" baseline="0" dirty="0" smtClean="0"/>
              <a:t> the Paleozoic layers.</a:t>
            </a: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42</a:t>
            </a:fld>
            <a:endParaRPr lang="en-US" dirty="0">
              <a:solidFill>
                <a:prstClr val="black"/>
              </a:solidFill>
            </a:endParaRPr>
          </a:p>
        </p:txBody>
      </p:sp>
    </p:spTree>
    <p:extLst>
      <p:ext uri="{BB962C8B-B14F-4D97-AF65-F5344CB8AC3E}">
        <p14:creationId xmlns:p14="http://schemas.microsoft.com/office/powerpoint/2010/main" val="23601420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Dinosaurs appear in the Triassic system and remain the same until they disappear from the fossil record in the Cretaceous system.</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43</a:t>
            </a:fld>
            <a:endParaRPr lang="en-US" dirty="0">
              <a:solidFill>
                <a:prstClr val="black"/>
              </a:solidFill>
            </a:endParaRPr>
          </a:p>
        </p:txBody>
      </p:sp>
    </p:spTree>
    <p:extLst>
      <p:ext uri="{BB962C8B-B14F-4D97-AF65-F5344CB8AC3E}">
        <p14:creationId xmlns:p14="http://schemas.microsoft.com/office/powerpoint/2010/main" val="283085161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Mastodons appear and disappear abruptly in the Quaternary system with little or no change.</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44</a:t>
            </a:fld>
            <a:endParaRPr lang="en-US" dirty="0">
              <a:solidFill>
                <a:prstClr val="black"/>
              </a:solidFill>
            </a:endParaRPr>
          </a:p>
        </p:txBody>
      </p:sp>
    </p:spTree>
    <p:extLst>
      <p:ext uri="{BB962C8B-B14F-4D97-AF65-F5344CB8AC3E}">
        <p14:creationId xmlns:p14="http://schemas.microsoft.com/office/powerpoint/2010/main" val="32180720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We’ll look at just one more piece of interesting data from the fossil record that is not consistent with evolution.  Evolution predicts that we should find descendants</a:t>
            </a:r>
            <a:r>
              <a:rPr lang="en-US" sz="1200" kern="1200" baseline="0" dirty="0" smtClean="0">
                <a:solidFill>
                  <a:schemeClr val="tx1"/>
                </a:solidFill>
                <a:effectLst/>
                <a:latin typeface="+mn-lt"/>
                <a:ea typeface="+mn-ea"/>
                <a:cs typeface="+mn-cs"/>
              </a:rPr>
              <a:t> above their ancestors in the fossil record.</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45</a:t>
            </a:fld>
            <a:endParaRPr lang="en-US" dirty="0">
              <a:solidFill>
                <a:prstClr val="black"/>
              </a:solidFill>
            </a:endParaRPr>
          </a:p>
        </p:txBody>
      </p:sp>
    </p:spTree>
    <p:extLst>
      <p:ext uri="{BB962C8B-B14F-4D97-AF65-F5344CB8AC3E}">
        <p14:creationId xmlns:p14="http://schemas.microsoft.com/office/powerpoint/2010/main" val="238117990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To</a:t>
            </a:r>
            <a:r>
              <a:rPr lang="en-US" baseline="0" dirty="0" smtClean="0"/>
              <a:t> understand what those words mean, let’s look at these pictures.</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46</a:t>
            </a:fld>
            <a:endParaRPr lang="en-US" dirty="0">
              <a:solidFill>
                <a:prstClr val="black"/>
              </a:solidFill>
            </a:endParaRPr>
          </a:p>
        </p:txBody>
      </p:sp>
    </p:spTree>
    <p:extLst>
      <p:ext uri="{BB962C8B-B14F-4D97-AF65-F5344CB8AC3E}">
        <p14:creationId xmlns:p14="http://schemas.microsoft.com/office/powerpoint/2010/main" val="2618827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Here we have a daughter, her father, and his mother (or her grandmother).</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47</a:t>
            </a:fld>
            <a:endParaRPr lang="en-US" dirty="0">
              <a:solidFill>
                <a:prstClr val="black"/>
              </a:solidFill>
            </a:endParaRPr>
          </a:p>
        </p:txBody>
      </p:sp>
    </p:spTree>
    <p:extLst>
      <p:ext uri="{BB962C8B-B14F-4D97-AF65-F5344CB8AC3E}">
        <p14:creationId xmlns:p14="http://schemas.microsoft.com/office/powerpoint/2010/main" val="19130729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Relatives in a direct</a:t>
            </a:r>
            <a:r>
              <a:rPr lang="en-US" baseline="0" dirty="0" smtClean="0"/>
              <a:t> line like that can be called ancestors or descendants.  Ancestors are relatives who lived before--like parents, grandparents or great grandparents.  Descendants are relatives who lived later—like children or grandchildren.  In other words, ancestors come first, and then descendants.</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48</a:t>
            </a:fld>
            <a:endParaRPr lang="en-US" dirty="0">
              <a:solidFill>
                <a:prstClr val="black"/>
              </a:solidFill>
            </a:endParaRPr>
          </a:p>
        </p:txBody>
      </p:sp>
    </p:spTree>
    <p:extLst>
      <p:ext uri="{BB962C8B-B14F-4D97-AF65-F5344CB8AC3E}">
        <p14:creationId xmlns:p14="http://schemas.microsoft.com/office/powerpoint/2010/main" val="18967396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Or if we wanted to illustrate the idea vertically—like the geologic column—ancestors would be below</a:t>
            </a:r>
            <a:r>
              <a:rPr lang="en-US" baseline="0" dirty="0" smtClean="0"/>
              <a:t> descendants</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49</a:t>
            </a:fld>
            <a:endParaRPr lang="en-US" dirty="0">
              <a:solidFill>
                <a:prstClr val="black"/>
              </a:solidFill>
            </a:endParaRPr>
          </a:p>
        </p:txBody>
      </p:sp>
    </p:spTree>
    <p:extLst>
      <p:ext uri="{BB962C8B-B14F-4D97-AF65-F5344CB8AC3E}">
        <p14:creationId xmlns:p14="http://schemas.microsoft.com/office/powerpoint/2010/main" val="554169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400" dirty="0" smtClean="0"/>
              <a:t>If </a:t>
            </a:r>
            <a:r>
              <a:rPr lang="en-US" sz="2400" baseline="0" dirty="0" smtClean="0"/>
              <a:t>all living organisms did evolve from a single-celled, common ancestor over millions of years, h</a:t>
            </a:r>
            <a:r>
              <a:rPr lang="en-US" sz="2400" dirty="0" smtClean="0"/>
              <a:t>ow would we know?  Where would we find evidence?  </a:t>
            </a:r>
          </a:p>
          <a:p>
            <a:endParaRPr lang="en-US" sz="2400" dirty="0"/>
          </a:p>
        </p:txBody>
      </p:sp>
      <p:sp>
        <p:nvSpPr>
          <p:cNvPr id="4" name="Slide Number Placeholder 3"/>
          <p:cNvSpPr>
            <a:spLocks noGrp="1"/>
          </p:cNvSpPr>
          <p:nvPr>
            <p:ph type="sldNum" sz="quarter" idx="10"/>
          </p:nvPr>
        </p:nvSpPr>
        <p:spPr/>
        <p:txBody>
          <a:bodyPr/>
          <a:lstStyle/>
          <a:p>
            <a:fld id="{7B95B3F8-D87D-48BD-B199-B26DD1C55E18}" type="slidenum">
              <a:rPr lang="en-US" smtClean="0"/>
              <a:pPr/>
              <a:t>5</a:t>
            </a:fld>
            <a:endParaRPr lang="en-US"/>
          </a:p>
        </p:txBody>
      </p:sp>
      <p:sp>
        <p:nvSpPr>
          <p:cNvPr id="5" name="Date Placeholder 4"/>
          <p:cNvSpPr>
            <a:spLocks noGrp="1"/>
          </p:cNvSpPr>
          <p:nvPr>
            <p:ph type="dt" idx="11"/>
          </p:nvPr>
        </p:nvSpPr>
        <p:spPr/>
        <p:txBody>
          <a:bodyPr/>
          <a:lstStyle/>
          <a:p>
            <a:r>
              <a:rPr lang="en-US" smtClean="0"/>
              <a:t>8/6/2012</a:t>
            </a:r>
            <a:endParaRPr lang="en-US"/>
          </a:p>
        </p:txBody>
      </p:sp>
      <p:sp>
        <p:nvSpPr>
          <p:cNvPr id="6" name="Footer Placeholder 5"/>
          <p:cNvSpPr>
            <a:spLocks noGrp="1"/>
          </p:cNvSpPr>
          <p:nvPr>
            <p:ph type="ftr" sz="quarter" idx="12"/>
          </p:nvPr>
        </p:nvSpPr>
        <p:spPr/>
        <p:txBody>
          <a:bodyPr/>
          <a:lstStyle/>
          <a:p>
            <a:r>
              <a:rPr lang="en-US" smtClean="0"/>
              <a:t>Presenters:  Carol Raney and Lucinda Hill</a:t>
            </a:r>
            <a:endParaRPr lang="en-US"/>
          </a:p>
        </p:txBody>
      </p:sp>
      <p:sp>
        <p:nvSpPr>
          <p:cNvPr id="7" name="Header Placeholder 6"/>
          <p:cNvSpPr>
            <a:spLocks noGrp="1"/>
          </p:cNvSpPr>
          <p:nvPr>
            <p:ph type="hdr" sz="quarter" idx="13"/>
          </p:nvPr>
        </p:nvSpPr>
        <p:spPr/>
        <p:txBody>
          <a:bodyPr/>
          <a:lstStyle/>
          <a:p>
            <a:r>
              <a:rPr lang="en-US" smtClean="0"/>
              <a:t>Inquiring Minds--By Design, NAD Teachers Convention, Nashville</a:t>
            </a:r>
            <a:endParaRPr lang="en-US"/>
          </a:p>
        </p:txBody>
      </p:sp>
    </p:spTree>
    <p:extLst>
      <p:ext uri="{BB962C8B-B14F-4D97-AF65-F5344CB8AC3E}">
        <p14:creationId xmlns:p14="http://schemas.microsoft.com/office/powerpoint/2010/main" val="195153717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Like this.  In terms of evolution,</a:t>
            </a:r>
            <a:r>
              <a:rPr lang="en-US" baseline="0" dirty="0" smtClean="0"/>
              <a:t> we should always find ancestors lower in the fossil record than their descendants, because ancestors are older and descendants are younger.  But that is not always what the fossil record shows.</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50</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For example,</a:t>
            </a:r>
            <a:r>
              <a:rPr lang="en-US" baseline="0" dirty="0" smtClean="0"/>
              <a:t> evolutionists claim that dinosaurs evolved into birds.  / Let’s compare the sequence of ancestors and descendants predicted by evolution with the actual sequence we find in the fossil record.</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51</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smtClean="0"/>
              <a:t>According to the claims of evolution, we would expect to find Dromaeosaurs (dinosaurs thought to be the ancestors of modern birds) in the fossil record, followed by feathered dinosaurs, </a:t>
            </a:r>
            <a:r>
              <a:rPr lang="en-US" i="1" baseline="0" dirty="0" smtClean="0"/>
              <a:t>Archaeopteryx</a:t>
            </a:r>
            <a:r>
              <a:rPr lang="en-US" baseline="0" dirty="0" smtClean="0"/>
              <a:t> (or some other transitional fossil), and finally modern birds.  Instead, we find dinosaurs and then some rather strange birds that are very different from modern birds.  Next we find modern birds mixed in with these strange birds, followed by feathered dinosaurs, and finally Dromaeosaurs</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52</a:t>
            </a:fld>
            <a:endParaRPr lang="en-US" dirty="0">
              <a:solidFill>
                <a:prstClr val="black"/>
              </a:solidFill>
            </a:endParaRPr>
          </a:p>
        </p:txBody>
      </p:sp>
    </p:spTree>
    <p:extLst>
      <p:ext uri="{BB962C8B-B14F-4D97-AF65-F5344CB8AC3E}">
        <p14:creationId xmlns:p14="http://schemas.microsoft.com/office/powerpoint/2010/main" val="401862704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In other words, instead of finding these supposed ancestors of modern birds below the birds, they actually appear AFTER (or later in the fossil record) than the birds themselves.  </a:t>
            </a:r>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53</a:t>
            </a:fld>
            <a:endParaRPr lang="en-US" dirty="0">
              <a:solidFill>
                <a:prstClr val="black"/>
              </a:solidFill>
            </a:endParaRPr>
          </a:p>
        </p:txBody>
      </p:sp>
    </p:spTree>
    <p:extLst>
      <p:ext uri="{BB962C8B-B14F-4D97-AF65-F5344CB8AC3E}">
        <p14:creationId xmlns:p14="http://schemas.microsoft.com/office/powerpoint/2010/main" val="206234417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Look at it this way.  If the Dromaeosaur is supposed to have been the</a:t>
            </a:r>
            <a:r>
              <a:rPr lang="en-US" baseline="0" dirty="0" smtClean="0"/>
              <a:t> ancestor of modern birds, we would except to find it below the birds in the fossil record.  But instead, we find it AFTER birds are found all over the world!</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54</a:t>
            </a:fld>
            <a:endParaRPr lang="en-US" dirty="0">
              <a:solidFill>
                <a:prstClr val="black"/>
              </a:solidFill>
            </a:endParaRPr>
          </a:p>
        </p:txBody>
      </p:sp>
    </p:spTree>
    <p:extLst>
      <p:ext uri="{BB962C8B-B14F-4D97-AF65-F5344CB8AC3E}">
        <p14:creationId xmlns:p14="http://schemas.microsoft.com/office/powerpoint/2010/main" val="352989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That is like saying that Grandma was born long AFTER her granddaughter.</a:t>
            </a:r>
            <a:endParaRPr lang="en-US"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55</a:t>
            </a:fld>
            <a:endParaRPr lang="en-US" dirty="0">
              <a:solidFill>
                <a:prstClr val="black"/>
              </a:solidFill>
            </a:endParaRPr>
          </a:p>
        </p:txBody>
      </p:sp>
    </p:spTree>
    <p:extLst>
      <p:ext uri="{BB962C8B-B14F-4D97-AF65-F5344CB8AC3E}">
        <p14:creationId xmlns:p14="http://schemas.microsoft.com/office/powerpoint/2010/main" val="157609629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Let’s summarize the four kinds of evidence we’ve discussed that are NOT consistent with the theory of evolution.</a:t>
            </a:r>
            <a:endParaRPr lang="en-US"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56</a:t>
            </a:fld>
            <a:endParaRPr lang="en-US" dirty="0">
              <a:solidFill>
                <a:prstClr val="black"/>
              </a:solidFill>
            </a:endParaRPr>
          </a:p>
        </p:txBody>
      </p:sp>
    </p:spTree>
    <p:extLst>
      <p:ext uri="{BB962C8B-B14F-4D97-AF65-F5344CB8AC3E}">
        <p14:creationId xmlns:p14="http://schemas.microsoft.com/office/powerpoint/2010/main" val="150296513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smtClean="0"/>
              <a:t>Number 1:   Instead of new body plans appearing gradually throughout the fossil record</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57</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We have the Cambrian Explosion—where most</a:t>
            </a:r>
            <a:r>
              <a:rPr lang="en-US" baseline="0" dirty="0" smtClean="0"/>
              <a:t> body plans are already </a:t>
            </a:r>
            <a:r>
              <a:rPr lang="en-US" baseline="0" dirty="0" err="1" smtClean="0"/>
              <a:t>already</a:t>
            </a:r>
            <a:r>
              <a:rPr lang="en-US" baseline="0" dirty="0" smtClean="0"/>
              <a:t> in the Cambrian system</a:t>
            </a:r>
            <a:endParaRPr lang="en-US" dirty="0" smtClean="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58</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2.  Instead of gradually increasing complexity…</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59</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In the geologic column, which we have been studying.</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281978296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We find both individual</a:t>
            </a:r>
            <a:r>
              <a:rPr lang="en-US" baseline="0" dirty="0" smtClean="0"/>
              <a:t> creatures and communities throughout the geologic column that are as complex as creatures and communities that exist today.</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60</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Instead of numerous transitional fossils</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61</a:t>
            </a:fld>
            <a:endParaRPr lang="en-US" dirty="0">
              <a:solidFill>
                <a:prstClr val="black"/>
              </a:solidFill>
            </a:endParaRPr>
          </a:p>
        </p:txBody>
      </p:sp>
    </p:spTree>
    <p:extLst>
      <p:ext uri="{BB962C8B-B14F-4D97-AF65-F5344CB8AC3E}">
        <p14:creationId xmlns:p14="http://schemas.microsoft.com/office/powerpoint/2010/main" val="57585343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we see a pattern of abrupt appearance, stasis, and disappearance.</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62</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And instead of ancestors always appearing below their descendants in the fossil record…</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63</a:t>
            </a:fld>
            <a:endParaRPr lang="en-US" dirty="0">
              <a:solidFill>
                <a:prstClr val="black"/>
              </a:solidFill>
            </a:endParaRPr>
          </a:p>
        </p:txBody>
      </p:sp>
    </p:spTree>
    <p:extLst>
      <p:ext uri="{BB962C8B-B14F-4D97-AF65-F5344CB8AC3E}">
        <p14:creationId xmlns:p14="http://schemas.microsoft.com/office/powerpoint/2010/main" val="93118686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…sometimes we find them </a:t>
            </a:r>
            <a:r>
              <a:rPr lang="en-US" baseline="0" dirty="0" smtClean="0"/>
              <a:t>in the wrong order instead.</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64</a:t>
            </a:fld>
            <a:endParaRPr lang="en-US" dirty="0">
              <a:solidFill>
                <a:prstClr val="black"/>
              </a:solidFill>
            </a:endParaRPr>
          </a:p>
        </p:txBody>
      </p:sp>
    </p:spTree>
    <p:extLst>
      <p:ext uri="{BB962C8B-B14F-4D97-AF65-F5344CB8AC3E}">
        <p14:creationId xmlns:p14="http://schemas.microsoft.com/office/powerpoint/2010/main" val="190013628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These data are inconsistent with what we would expect</a:t>
            </a:r>
            <a:r>
              <a:rPr lang="en-US" baseline="0" dirty="0" smtClean="0"/>
              <a:t> to find if evolution were true.  As we continue this series, we will explore another option that is consistent with the data as well as </a:t>
            </a:r>
            <a:r>
              <a:rPr lang="en-US" baseline="0" smtClean="0"/>
              <a:t>with Scripture.</a:t>
            </a:r>
            <a:endParaRPr lang="en-US" baseline="0" dirty="0" smtClean="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65</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Presentation 9 compares conventional geology with short-age geology, an approach which considers a broader range of possible explanations for the data.</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66</a:t>
            </a:fld>
            <a:endParaRPr lang="en-US" dirty="0"/>
          </a:p>
        </p:txBody>
      </p:sp>
    </p:spTree>
    <p:extLst>
      <p:ext uri="{BB962C8B-B14F-4D97-AF65-F5344CB8AC3E}">
        <p14:creationId xmlns:p14="http://schemas.microsoft.com/office/powerpoint/2010/main" val="61855604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smtClean="0">
                <a:solidFill>
                  <a:schemeClr val="tx1"/>
                </a:solidFill>
                <a:effectLst/>
                <a:latin typeface="+mn-lt"/>
                <a:ea typeface="+mn-ea"/>
                <a:cs typeface="+mn-cs"/>
              </a:rPr>
              <a:t>Presentation 10 describes biome succession—a hypothesis for explaining the geologic column in a way that is consistent with both science and scripture.</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67</a:t>
            </a:fld>
            <a:endParaRPr lang="en-US" dirty="0">
              <a:solidFill>
                <a:prstClr val="black"/>
              </a:solidFill>
            </a:endParaRPr>
          </a:p>
        </p:txBody>
      </p:sp>
    </p:spTree>
    <p:extLst>
      <p:ext uri="{BB962C8B-B14F-4D97-AF65-F5344CB8AC3E}">
        <p14:creationId xmlns:p14="http://schemas.microsoft.com/office/powerpoint/2010/main" val="49321472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68</a:t>
            </a:fld>
            <a:endParaRPr lang="en-US">
              <a:solidFill>
                <a:prstClr val="black"/>
              </a:solidFill>
            </a:endParaRPr>
          </a:p>
        </p:txBody>
      </p:sp>
    </p:spTree>
    <p:extLst>
      <p:ext uri="{BB962C8B-B14F-4D97-AF65-F5344CB8AC3E}">
        <p14:creationId xmlns:p14="http://schemas.microsoft.com/office/powerpoint/2010/main" val="14069710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69</a:t>
            </a:fld>
            <a:endParaRPr lang="en-US">
              <a:solidFill>
                <a:prstClr val="black"/>
              </a:solidFill>
            </a:endParaRPr>
          </a:p>
        </p:txBody>
      </p:sp>
    </p:spTree>
    <p:extLst>
      <p:ext uri="{BB962C8B-B14F-4D97-AF65-F5344CB8AC3E}">
        <p14:creationId xmlns:p14="http://schemas.microsoft.com/office/powerpoint/2010/main" val="15237604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As you have already</a:t>
            </a:r>
            <a:r>
              <a:rPr lang="en-US" baseline="0" dirty="0" smtClean="0"/>
              <a:t> learned, there is a predictable order in the fossil record. / That is what allowed William Smith to predict what fossils would be found in the next rock layers he was excavating, / and this order was confirmed by Roderick Murchison and others to exist all over the world. </a:t>
            </a:r>
            <a:endParaRPr lang="en-US"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70</a:t>
            </a:fld>
            <a:endParaRPr lang="en-US">
              <a:solidFill>
                <a:prstClr val="black"/>
              </a:solidFill>
            </a:endParaRPr>
          </a:p>
        </p:txBody>
      </p:sp>
    </p:spTree>
    <p:extLst>
      <p:ext uri="{BB962C8B-B14F-4D97-AF65-F5344CB8AC3E}">
        <p14:creationId xmlns:p14="http://schemas.microsoft.com/office/powerpoint/2010/main" val="34521723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71</a:t>
            </a:fld>
            <a:endParaRPr lang="en-US">
              <a:solidFill>
                <a:prstClr val="black"/>
              </a:solidFill>
            </a:endParaRPr>
          </a:p>
        </p:txBody>
      </p:sp>
    </p:spTree>
    <p:extLst>
      <p:ext uri="{BB962C8B-B14F-4D97-AF65-F5344CB8AC3E}">
        <p14:creationId xmlns:p14="http://schemas.microsoft.com/office/powerpoint/2010/main" val="188118354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72</a:t>
            </a:fld>
            <a:endParaRPr lang="en-US">
              <a:solidFill>
                <a:prstClr val="black"/>
              </a:solidFill>
            </a:endParaRPr>
          </a:p>
        </p:txBody>
      </p:sp>
    </p:spTree>
    <p:extLst>
      <p:ext uri="{BB962C8B-B14F-4D97-AF65-F5344CB8AC3E}">
        <p14:creationId xmlns:p14="http://schemas.microsoft.com/office/powerpoint/2010/main" val="130947734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73</a:t>
            </a:fld>
            <a:endParaRPr lang="en-US">
              <a:solidFill>
                <a:prstClr val="black"/>
              </a:solidFill>
            </a:endParaRPr>
          </a:p>
        </p:txBody>
      </p:sp>
    </p:spTree>
    <p:extLst>
      <p:ext uri="{BB962C8B-B14F-4D97-AF65-F5344CB8AC3E}">
        <p14:creationId xmlns:p14="http://schemas.microsoft.com/office/powerpoint/2010/main" val="7695958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76</a:t>
            </a:fld>
            <a:endParaRPr lang="en-US">
              <a:solidFill>
                <a:prstClr val="black"/>
              </a:solidFill>
            </a:endParaRPr>
          </a:p>
        </p:txBody>
      </p:sp>
    </p:spTree>
    <p:extLst>
      <p:ext uri="{BB962C8B-B14F-4D97-AF65-F5344CB8AC3E}">
        <p14:creationId xmlns:p14="http://schemas.microsoft.com/office/powerpoint/2010/main" val="379932713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77</a:t>
            </a:fld>
            <a:endParaRPr lang="en-US">
              <a:solidFill>
                <a:prstClr val="black"/>
              </a:solidFill>
            </a:endParaRPr>
          </a:p>
        </p:txBody>
      </p:sp>
    </p:spTree>
    <p:extLst>
      <p:ext uri="{BB962C8B-B14F-4D97-AF65-F5344CB8AC3E}">
        <p14:creationId xmlns:p14="http://schemas.microsoft.com/office/powerpoint/2010/main" val="1294710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This order in the fossil record is real—it is based on observable data.</a:t>
            </a:r>
            <a:endParaRPr lang="en-US"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35222916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There really is a sequence that</a:t>
            </a:r>
            <a:r>
              <a:rPr lang="en-US" baseline="0" dirty="0" smtClean="0"/>
              <a:t> includes invertebrates, fish, amphibians, reptiles, and mammals…</a:t>
            </a: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1/13/2017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3834366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1/13/2017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05396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1/13/2017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99273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1/13/2017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3116862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1/13/2017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000332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1/13/2017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016177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1/13/2017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158133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F348662-62CB-49A1-90D6-E99DEF1AE965}" type="datetimeFigureOut">
              <a:rPr lang="en-US" smtClean="0">
                <a:solidFill>
                  <a:prstClr val="black">
                    <a:tint val="75000"/>
                  </a:prstClr>
                </a:solidFill>
              </a:rPr>
              <a:pPr/>
              <a:t>1/13/2017</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7008520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F348662-62CB-49A1-90D6-E99DEF1AE965}" type="datetimeFigureOut">
              <a:rPr lang="en-US" smtClean="0">
                <a:solidFill>
                  <a:prstClr val="black">
                    <a:tint val="75000"/>
                  </a:prstClr>
                </a:solidFill>
              </a:rPr>
              <a:pPr/>
              <a:t>1/13/2017</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3373746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348662-62CB-49A1-90D6-E99DEF1AE965}" type="datetimeFigureOut">
              <a:rPr lang="en-US" smtClean="0">
                <a:solidFill>
                  <a:prstClr val="black">
                    <a:tint val="75000"/>
                  </a:prstClr>
                </a:solidFill>
              </a:rPr>
              <a:pPr/>
              <a:t>1/13/2017</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362688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1/13/2017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686202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1/13/2017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802940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1/13/2017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4914533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1/13/2017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620257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1/13/2017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4992873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293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FFFFFF"/>
              </a:solidFill>
            </a:endParaRPr>
          </a:p>
        </p:txBody>
      </p:sp>
      <p:cxnSp>
        <p:nvCxnSpPr>
          <p:cNvPr id="18" name="Straight Connector 17"/>
          <p:cNvCxnSpPr/>
          <p:nvPr/>
        </p:nvCxnSpPr>
        <p:spPr>
          <a:xfrm>
            <a:off x="0" y="2925286"/>
            <a:ext cx="12192000" cy="158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3352800" y="2362200"/>
            <a:ext cx="54864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a:spcBef>
                <a:spcPts val="400"/>
              </a:spcBef>
            </a:pPr>
            <a:endParaRPr lang="en-US" sz="1800" b="1" cap="all" dirty="0" smtClean="0">
              <a:solidFill>
                <a:srgbClr val="000000"/>
              </a:solidFill>
              <a:cs typeface="Tunga" pitchFamily="2"/>
            </a:endParaRPr>
          </a:p>
        </p:txBody>
      </p:sp>
      <p:sp>
        <p:nvSpPr>
          <p:cNvPr id="3" name="Subtitle 2"/>
          <p:cNvSpPr>
            <a:spLocks noGrp="1"/>
          </p:cNvSpPr>
          <p:nvPr>
            <p:ph type="subTitle" idx="1"/>
          </p:nvPr>
        </p:nvSpPr>
        <p:spPr>
          <a:xfrm>
            <a:off x="3420534" y="3045461"/>
            <a:ext cx="5350933" cy="428625"/>
          </a:xfrm>
        </p:spPr>
        <p:txBody>
          <a:bodyPr tIns="0" anchor="t">
            <a:noAutofit/>
          </a:bodyPr>
          <a:lstStyle>
            <a:lvl1pPr marL="0" indent="0" algn="ctr">
              <a:buNone/>
              <a:defRPr sz="1600" b="0" i="0" cap="none" spc="0" baseline="0">
                <a:solidFill>
                  <a:schemeClr val="bg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2" name="Title 11"/>
          <p:cNvSpPr>
            <a:spLocks noGrp="1"/>
          </p:cNvSpPr>
          <p:nvPr>
            <p:ph type="title"/>
          </p:nvPr>
        </p:nvSpPr>
        <p:spPr>
          <a:xfrm>
            <a:off x="3420534" y="2397760"/>
            <a:ext cx="5350933" cy="599440"/>
          </a:xfrm>
          <a:noFill/>
          <a:ln>
            <a:noFill/>
          </a:ln>
        </p:spPr>
        <p:txBody>
          <a:bodyPr bIns="0" anchor="b"/>
          <a:lstStyle>
            <a:lvl1pPr>
              <a:defRPr>
                <a:effectLst>
                  <a:glow rad="88900">
                    <a:schemeClr val="tx1">
                      <a:alpha val="60000"/>
                    </a:schemeClr>
                  </a:glow>
                </a:effectLst>
              </a:defRPr>
            </a:lvl1pPr>
          </a:lstStyle>
          <a:p>
            <a:r>
              <a:rPr lang="en-US" smtClean="0"/>
              <a:t>Click to edit Master title style</a:t>
            </a:r>
            <a:endParaRPr lang="en-US" dirty="0"/>
          </a:p>
        </p:txBody>
      </p:sp>
      <p:sp>
        <p:nvSpPr>
          <p:cNvPr id="11" name="Date Placeholder 10"/>
          <p:cNvSpPr>
            <a:spLocks noGrp="1"/>
          </p:cNvSpPr>
          <p:nvPr>
            <p:ph type="dt" sz="half" idx="10"/>
          </p:nvPr>
        </p:nvSpPr>
        <p:spPr bwMode="black"/>
        <p:txBody>
          <a:bodyPr/>
          <a:lstStyle/>
          <a:p>
            <a:fld id="{32F59413-8DEC-4AA1-B0E6-B8D1FF55C118}" type="datetimeFigureOut">
              <a:rPr lang="en-US" smtClean="0">
                <a:solidFill>
                  <a:srgbClr val="FFFFFF"/>
                </a:solidFill>
              </a:rPr>
              <a:pPr/>
              <a:t>1/13/2017</a:t>
            </a:fld>
            <a:endParaRPr lang="en-US" dirty="0">
              <a:solidFill>
                <a:srgbClr val="FFFFFF"/>
              </a:solidFill>
            </a:endParaRPr>
          </a:p>
        </p:txBody>
      </p:sp>
      <p:sp>
        <p:nvSpPr>
          <p:cNvPr id="17" name="Slide Number Placeholder 16"/>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dirty="0">
              <a:solidFill>
                <a:srgbClr val="FFFFFF"/>
              </a:solidFill>
            </a:endParaRPr>
          </a:p>
        </p:txBody>
      </p:sp>
      <p:sp>
        <p:nvSpPr>
          <p:cNvPr id="19" name="Footer Placeholder 18"/>
          <p:cNvSpPr>
            <a:spLocks noGrp="1"/>
          </p:cNvSpPr>
          <p:nvPr>
            <p:ph type="ftr" sz="quarter" idx="12"/>
          </p:nvPr>
        </p:nvSpPr>
        <p:spPr/>
        <p:txBody>
          <a:bodyPr/>
          <a:lstStyle/>
          <a:p>
            <a:endParaRPr lang="en-US" dirty="0">
              <a:solidFill>
                <a:srgbClr val="FFFFFF"/>
              </a:solidFill>
            </a:endParaRPr>
          </a:p>
        </p:txBody>
      </p:sp>
    </p:spTree>
    <p:extLst>
      <p:ext uri="{BB962C8B-B14F-4D97-AF65-F5344CB8AC3E}">
        <p14:creationId xmlns:p14="http://schemas.microsoft.com/office/powerpoint/2010/main" val="130126360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1" name="Content Placeholder 30"/>
          <p:cNvSpPr>
            <a:spLocks noGrp="1"/>
          </p:cNvSpPr>
          <p:nvPr>
            <p:ph sz="quarter" idx="13"/>
          </p:nvPr>
        </p:nvSpPr>
        <p:spPr>
          <a:xfrm>
            <a:off x="609600" y="2020824"/>
            <a:ext cx="10972800" cy="40751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8"/>
          <p:cNvSpPr>
            <a:spLocks noGrp="1"/>
          </p:cNvSpPr>
          <p:nvPr>
            <p:ph type="title"/>
          </p:nvPr>
        </p:nvSpPr>
        <p:spPr/>
        <p:txBody>
          <a:bodyPr/>
          <a:lstStyle/>
          <a:p>
            <a:r>
              <a:rPr lang="en-US" smtClean="0"/>
              <a:t>Click to edit Master title style</a:t>
            </a:r>
            <a:endParaRPr lang="en-US"/>
          </a:p>
        </p:txBody>
      </p:sp>
      <p:sp>
        <p:nvSpPr>
          <p:cNvPr id="11" name="Date Placeholder 10"/>
          <p:cNvSpPr>
            <a:spLocks noGrp="1"/>
          </p:cNvSpPr>
          <p:nvPr>
            <p:ph type="dt" sz="half" idx="14"/>
          </p:nvPr>
        </p:nvSpPr>
        <p:spPr/>
        <p:txBody>
          <a:bodyPr/>
          <a:lstStyle/>
          <a:p>
            <a:fld id="{32F59413-8DEC-4AA1-B0E6-B8D1FF55C118}" type="datetimeFigureOut">
              <a:rPr lang="en-US" smtClean="0">
                <a:solidFill>
                  <a:srgbClr val="FFFFFF"/>
                </a:solidFill>
              </a:rPr>
              <a:pPr/>
              <a:t>1/13/2017</a:t>
            </a:fld>
            <a:endParaRPr lang="en-US" dirty="0">
              <a:solidFill>
                <a:srgbClr val="FFFFFF"/>
              </a:solidFill>
            </a:endParaRPr>
          </a:p>
        </p:txBody>
      </p:sp>
      <p:sp>
        <p:nvSpPr>
          <p:cNvPr id="12" name="Slide Number Placeholder 11"/>
          <p:cNvSpPr>
            <a:spLocks noGrp="1"/>
          </p:cNvSpPr>
          <p:nvPr>
            <p:ph type="sldNum" sz="quarter" idx="15"/>
          </p:nvPr>
        </p:nvSpPr>
        <p:spPr/>
        <p:txBody>
          <a:bodyPr/>
          <a:lstStyle/>
          <a:p>
            <a:fld id="{B5B24F56-6508-494E-A782-705ACA4FB20F}" type="slidenum">
              <a:rPr lang="en-US" smtClean="0">
                <a:solidFill>
                  <a:srgbClr val="FFFFFF"/>
                </a:solidFill>
              </a:rPr>
              <a:pPr/>
              <a:t>‹#›</a:t>
            </a:fld>
            <a:endParaRPr lang="en-US" dirty="0">
              <a:solidFill>
                <a:srgbClr val="FFFFFF"/>
              </a:solidFill>
            </a:endParaRPr>
          </a:p>
        </p:txBody>
      </p:sp>
      <p:sp>
        <p:nvSpPr>
          <p:cNvPr id="13" name="Footer Placeholder 12"/>
          <p:cNvSpPr>
            <a:spLocks noGrp="1"/>
          </p:cNvSpPr>
          <p:nvPr>
            <p:ph type="ftr" sz="quarter" idx="16"/>
          </p:nvPr>
        </p:nvSpPr>
        <p:spPr/>
        <p:txBody>
          <a:bodyPr/>
          <a:lstStyle/>
          <a:p>
            <a:endParaRPr lang="en-US" dirty="0">
              <a:solidFill>
                <a:srgbClr val="FFFFFF"/>
              </a:solidFill>
            </a:endParaRPr>
          </a:p>
        </p:txBody>
      </p:sp>
    </p:spTree>
    <p:extLst>
      <p:ext uri="{BB962C8B-B14F-4D97-AF65-F5344CB8AC3E}">
        <p14:creationId xmlns:p14="http://schemas.microsoft.com/office/powerpoint/2010/main" val="3459561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p:cNvSpPr/>
          <p:nvPr/>
        </p:nvSpPr>
        <p:spPr>
          <a:xfrm>
            <a:off x="0" y="3922776"/>
            <a:ext cx="12192000" cy="2935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FFFFFF"/>
              </a:solidFill>
            </a:endParaRPr>
          </a:p>
        </p:txBody>
      </p:sp>
      <p:cxnSp>
        <p:nvCxnSpPr>
          <p:cNvPr id="11" name="Straight Connector 10"/>
          <p:cNvCxnSpPr/>
          <p:nvPr/>
        </p:nvCxnSpPr>
        <p:spPr>
          <a:xfrm>
            <a:off x="0" y="3921760"/>
            <a:ext cx="12192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352800" y="3368040"/>
            <a:ext cx="54864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a:spcBef>
                <a:spcPts val="400"/>
              </a:spcBef>
            </a:pPr>
            <a:endParaRPr lang="en-US" sz="1800" b="1" cap="all" dirty="0" smtClean="0">
              <a:solidFill>
                <a:srgbClr val="000000"/>
              </a:solidFill>
              <a:cs typeface="Tunga" pitchFamily="2"/>
            </a:endParaRPr>
          </a:p>
        </p:txBody>
      </p:sp>
      <p:sp>
        <p:nvSpPr>
          <p:cNvPr id="9" name="Title Placeholder 1"/>
          <p:cNvSpPr>
            <a:spLocks noGrp="1"/>
          </p:cNvSpPr>
          <p:nvPr>
            <p:ph type="title"/>
          </p:nvPr>
        </p:nvSpPr>
        <p:spPr bwMode="black">
          <a:xfrm>
            <a:off x="3372070" y="3367247"/>
            <a:ext cx="5447863" cy="706821"/>
          </a:xfrm>
          <a:prstGeom prst="rect">
            <a:avLst/>
          </a:prstGeom>
          <a:noFill/>
          <a:ln w="98425" cmpd="thinThick">
            <a:noFill/>
            <a:miter lim="800000"/>
          </a:ln>
        </p:spPr>
        <p:txBody>
          <a:bodyPr vert="horz" lIns="91440" tIns="45720" rIns="91440" bIns="0" rtlCol="0" anchor="b" anchorCtr="0">
            <a:normAutofit/>
          </a:bodyPr>
          <a:lstStyle>
            <a:lvl1pPr>
              <a:defRPr kumimoji="0" lang="en-US" sz="1800" b="1" i="0" u="none" strike="noStrike" kern="1200" cap="all" spc="0" normalizeH="0" baseline="0" noProof="0" dirty="0" smtClean="0">
                <a:ln>
                  <a:noFill/>
                </a:ln>
                <a:solidFill>
                  <a:schemeClr val="bg1"/>
                </a:solidFill>
                <a:effectLst/>
                <a:uLnTx/>
                <a:uFillTx/>
                <a:latin typeface="+mj-lt"/>
                <a:ea typeface="+mj-ea"/>
                <a:cs typeface="Tunga" pitchFamily="2"/>
              </a:defRPr>
            </a:lvl1pPr>
          </a:lstStyle>
          <a:p>
            <a:r>
              <a:rPr lang="en-US" smtClean="0"/>
              <a:t>Click to edit Master title style</a:t>
            </a:r>
            <a:endParaRPr lang="en-US" dirty="0"/>
          </a:p>
        </p:txBody>
      </p:sp>
      <p:sp>
        <p:nvSpPr>
          <p:cNvPr id="10" name="Subtitle 2"/>
          <p:cNvSpPr>
            <a:spLocks noGrp="1"/>
          </p:cNvSpPr>
          <p:nvPr>
            <p:ph type="subTitle" idx="1"/>
          </p:nvPr>
        </p:nvSpPr>
        <p:spPr bwMode="black">
          <a:xfrm>
            <a:off x="3358057" y="4084577"/>
            <a:ext cx="5475889" cy="397094"/>
          </a:xfrm>
        </p:spPr>
        <p:txBody>
          <a:bodyPr tIns="0" anchor="t" anchorCtr="0">
            <a:normAutofit/>
          </a:bodyPr>
          <a:lstStyle>
            <a:lvl1pPr marL="0" indent="0" algn="ctr">
              <a:buNone/>
              <a:defRPr kumimoji="0" lang="en-US" sz="1600" b="0" i="0" u="none" strike="noStrike" kern="1200" cap="none" spc="0" normalizeH="0" baseline="0" noProof="0" dirty="0">
                <a:ln>
                  <a:noFill/>
                </a:ln>
                <a:solidFill>
                  <a:schemeClr val="bg1"/>
                </a:solidFill>
                <a:effectLst/>
                <a:uLnTx/>
                <a:uFillTx/>
                <a:latin typeface="+mn-lt"/>
                <a:ea typeface="+mn-ea"/>
                <a:cs typeface="Tahom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3" name="Date Placeholder 12"/>
          <p:cNvSpPr>
            <a:spLocks noGrp="1"/>
          </p:cNvSpPr>
          <p:nvPr>
            <p:ph type="dt" sz="half" idx="10"/>
          </p:nvPr>
        </p:nvSpPr>
        <p:spPr/>
        <p:txBody>
          <a:bodyPr/>
          <a:lstStyle/>
          <a:p>
            <a:fld id="{32F59413-8DEC-4AA1-B0E6-B8D1FF55C118}" type="datetimeFigureOut">
              <a:rPr lang="en-US" smtClean="0">
                <a:solidFill>
                  <a:srgbClr val="FFFFFF"/>
                </a:solidFill>
              </a:rPr>
              <a:pPr/>
              <a:t>1/13/2017</a:t>
            </a:fld>
            <a:endParaRPr lang="en-US" dirty="0">
              <a:solidFill>
                <a:srgbClr val="FFFFFF"/>
              </a:solidFill>
            </a:endParaRPr>
          </a:p>
        </p:txBody>
      </p:sp>
      <p:sp>
        <p:nvSpPr>
          <p:cNvPr id="14" name="Slide Number Placeholder 13"/>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dirty="0">
              <a:solidFill>
                <a:srgbClr val="FFFFFF"/>
              </a:solidFill>
            </a:endParaRPr>
          </a:p>
        </p:txBody>
      </p:sp>
      <p:sp>
        <p:nvSpPr>
          <p:cNvPr id="15" name="Footer Placeholder 14"/>
          <p:cNvSpPr>
            <a:spLocks noGrp="1"/>
          </p:cNvSpPr>
          <p:nvPr>
            <p:ph type="ftr" sz="quarter" idx="12"/>
          </p:nvPr>
        </p:nvSpPr>
        <p:spPr/>
        <p:txBody>
          <a:bodyPr/>
          <a:lstStyle/>
          <a:p>
            <a:endParaRPr lang="en-US" dirty="0">
              <a:solidFill>
                <a:srgbClr val="FFFFFF"/>
              </a:solidFill>
            </a:endParaRPr>
          </a:p>
        </p:txBody>
      </p:sp>
    </p:spTree>
    <p:extLst>
      <p:ext uri="{BB962C8B-B14F-4D97-AF65-F5344CB8AC3E}">
        <p14:creationId xmlns:p14="http://schemas.microsoft.com/office/powerpoint/2010/main" val="94901846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Content Placeholder 30"/>
          <p:cNvSpPr>
            <a:spLocks noGrp="1"/>
          </p:cNvSpPr>
          <p:nvPr>
            <p:ph sz="quarter" idx="13"/>
          </p:nvPr>
        </p:nvSpPr>
        <p:spPr>
          <a:xfrm>
            <a:off x="609601" y="2020824"/>
            <a:ext cx="536448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30"/>
          <p:cNvSpPr>
            <a:spLocks noGrp="1"/>
          </p:cNvSpPr>
          <p:nvPr>
            <p:ph sz="quarter" idx="14"/>
          </p:nvPr>
        </p:nvSpPr>
        <p:spPr>
          <a:xfrm>
            <a:off x="6217920" y="2020824"/>
            <a:ext cx="536448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8"/>
          <p:cNvSpPr>
            <a:spLocks noGrp="1"/>
          </p:cNvSpPr>
          <p:nvPr>
            <p:ph type="dt" sz="half" idx="15"/>
          </p:nvPr>
        </p:nvSpPr>
        <p:spPr/>
        <p:txBody>
          <a:bodyPr/>
          <a:lstStyle/>
          <a:p>
            <a:fld id="{32F59413-8DEC-4AA1-B0E6-B8D1FF55C118}" type="datetimeFigureOut">
              <a:rPr lang="en-US" smtClean="0">
                <a:solidFill>
                  <a:srgbClr val="FFFFFF"/>
                </a:solidFill>
              </a:rPr>
              <a:pPr/>
              <a:t>1/13/2017</a:t>
            </a:fld>
            <a:endParaRPr lang="en-US" dirty="0">
              <a:solidFill>
                <a:srgbClr val="FFFFFF"/>
              </a:solidFill>
            </a:endParaRPr>
          </a:p>
        </p:txBody>
      </p:sp>
      <p:sp>
        <p:nvSpPr>
          <p:cNvPr id="12" name="Slide Number Placeholder 11"/>
          <p:cNvSpPr>
            <a:spLocks noGrp="1"/>
          </p:cNvSpPr>
          <p:nvPr>
            <p:ph type="sldNum" sz="quarter" idx="16"/>
          </p:nvPr>
        </p:nvSpPr>
        <p:spPr/>
        <p:txBody>
          <a:bodyPr/>
          <a:lstStyle/>
          <a:p>
            <a:fld id="{B5B24F56-6508-494E-A782-705ACA4FB20F}" type="slidenum">
              <a:rPr lang="en-US" smtClean="0">
                <a:solidFill>
                  <a:srgbClr val="FFFFFF"/>
                </a:solidFill>
              </a:rPr>
              <a:pPr/>
              <a:t>‹#›</a:t>
            </a:fld>
            <a:endParaRPr lang="en-US" dirty="0">
              <a:solidFill>
                <a:srgbClr val="FFFFFF"/>
              </a:solidFill>
            </a:endParaRPr>
          </a:p>
        </p:txBody>
      </p:sp>
      <p:sp>
        <p:nvSpPr>
          <p:cNvPr id="13" name="Footer Placeholder 12"/>
          <p:cNvSpPr>
            <a:spLocks noGrp="1"/>
          </p:cNvSpPr>
          <p:nvPr>
            <p:ph type="ftr" sz="quarter" idx="17"/>
          </p:nvPr>
        </p:nvSpPr>
        <p:spPr/>
        <p:txBody>
          <a:bodyPr/>
          <a:lstStyle/>
          <a:p>
            <a:endParaRPr lang="en-US" dirty="0">
              <a:solidFill>
                <a:srgbClr val="FFFFFF"/>
              </a:solidFill>
            </a:endParaRPr>
          </a:p>
        </p:txBody>
      </p:sp>
      <p:sp>
        <p:nvSpPr>
          <p:cNvPr id="16" name="Title 1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240733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3" name="Content Placeholder 30"/>
          <p:cNvSpPr>
            <a:spLocks noGrp="1"/>
          </p:cNvSpPr>
          <p:nvPr>
            <p:ph sz="quarter" idx="13"/>
          </p:nvPr>
        </p:nvSpPr>
        <p:spPr>
          <a:xfrm>
            <a:off x="609601" y="2819400"/>
            <a:ext cx="536448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4" name="Content Placeholder 30"/>
          <p:cNvSpPr>
            <a:spLocks noGrp="1"/>
          </p:cNvSpPr>
          <p:nvPr>
            <p:ph sz="quarter" idx="14"/>
          </p:nvPr>
        </p:nvSpPr>
        <p:spPr>
          <a:xfrm>
            <a:off x="6217920" y="2816352"/>
            <a:ext cx="536448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0" name="Text Placeholder 3"/>
          <p:cNvSpPr>
            <a:spLocks noGrp="1"/>
          </p:cNvSpPr>
          <p:nvPr>
            <p:ph type="body" sz="half" idx="2"/>
          </p:nvPr>
        </p:nvSpPr>
        <p:spPr>
          <a:xfrm>
            <a:off x="609600" y="2020824"/>
            <a:ext cx="536448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kern="1200" cap="none" spc="200" baseline="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5"/>
          </p:nvPr>
        </p:nvSpPr>
        <p:spPr>
          <a:xfrm>
            <a:off x="6217920" y="2020824"/>
            <a:ext cx="536448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i="0" kern="1200" cap="none" spc="200" baseline="0" dirty="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400"/>
              </a:spcBef>
              <a:spcAft>
                <a:spcPts val="0"/>
              </a:spcAft>
              <a:buClr>
                <a:schemeClr val="accent1"/>
              </a:buClr>
              <a:buFontTx/>
              <a:buNone/>
            </a:pPr>
            <a:r>
              <a:rPr lang="en-US" smtClean="0"/>
              <a:t>Click to edit Master text styles</a:t>
            </a:r>
          </a:p>
        </p:txBody>
      </p:sp>
      <p:sp>
        <p:nvSpPr>
          <p:cNvPr id="11" name="Date Placeholder 10"/>
          <p:cNvSpPr>
            <a:spLocks noGrp="1"/>
          </p:cNvSpPr>
          <p:nvPr>
            <p:ph type="dt" sz="half" idx="16"/>
          </p:nvPr>
        </p:nvSpPr>
        <p:spPr/>
        <p:txBody>
          <a:bodyPr/>
          <a:lstStyle/>
          <a:p>
            <a:fld id="{32F59413-8DEC-4AA1-B0E6-B8D1FF55C118}" type="datetimeFigureOut">
              <a:rPr lang="en-US" smtClean="0">
                <a:solidFill>
                  <a:srgbClr val="FFFFFF"/>
                </a:solidFill>
              </a:rPr>
              <a:pPr/>
              <a:t>1/13/2017</a:t>
            </a:fld>
            <a:endParaRPr lang="en-US" dirty="0">
              <a:solidFill>
                <a:srgbClr val="FFFFFF"/>
              </a:solidFill>
            </a:endParaRPr>
          </a:p>
        </p:txBody>
      </p:sp>
      <p:sp>
        <p:nvSpPr>
          <p:cNvPr id="12" name="Slide Number Placeholder 11"/>
          <p:cNvSpPr>
            <a:spLocks noGrp="1"/>
          </p:cNvSpPr>
          <p:nvPr>
            <p:ph type="sldNum" sz="quarter" idx="17"/>
          </p:nvPr>
        </p:nvSpPr>
        <p:spPr/>
        <p:txBody>
          <a:bodyPr/>
          <a:lstStyle/>
          <a:p>
            <a:fld id="{B5B24F56-6508-494E-A782-705ACA4FB20F}" type="slidenum">
              <a:rPr lang="en-US" smtClean="0">
                <a:solidFill>
                  <a:srgbClr val="FFFFFF"/>
                </a:solidFill>
              </a:rPr>
              <a:pPr/>
              <a:t>‹#›</a:t>
            </a:fld>
            <a:endParaRPr lang="en-US" dirty="0">
              <a:solidFill>
                <a:srgbClr val="FFFFFF"/>
              </a:solidFill>
            </a:endParaRPr>
          </a:p>
        </p:txBody>
      </p:sp>
      <p:sp>
        <p:nvSpPr>
          <p:cNvPr id="13" name="Footer Placeholder 12"/>
          <p:cNvSpPr>
            <a:spLocks noGrp="1"/>
          </p:cNvSpPr>
          <p:nvPr>
            <p:ph type="ftr" sz="quarter" idx="18"/>
          </p:nvPr>
        </p:nvSpPr>
        <p:spPr/>
        <p:txBody>
          <a:bodyPr/>
          <a:lstStyle/>
          <a:p>
            <a:endParaRPr lang="en-US" dirty="0">
              <a:solidFill>
                <a:srgbClr val="FFFFFF"/>
              </a:solidFill>
            </a:endParaRPr>
          </a:p>
        </p:txBody>
      </p:sp>
      <p:sp>
        <p:nvSpPr>
          <p:cNvPr id="18" name="Title 1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7293174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mtClean="0"/>
              <a:t>Click to edit Master title style</a:t>
            </a:r>
            <a:endParaRPr lang="en-US"/>
          </a:p>
        </p:txBody>
      </p:sp>
      <p:sp>
        <p:nvSpPr>
          <p:cNvPr id="15" name="Date Placeholder 14"/>
          <p:cNvSpPr>
            <a:spLocks noGrp="1"/>
          </p:cNvSpPr>
          <p:nvPr>
            <p:ph type="dt" sz="half" idx="10"/>
          </p:nvPr>
        </p:nvSpPr>
        <p:spPr/>
        <p:txBody>
          <a:bodyPr/>
          <a:lstStyle/>
          <a:p>
            <a:fld id="{32F59413-8DEC-4AA1-B0E6-B8D1FF55C118}" type="datetimeFigureOut">
              <a:rPr lang="en-US" smtClean="0">
                <a:solidFill>
                  <a:srgbClr val="FFFFFF"/>
                </a:solidFill>
              </a:rPr>
              <a:pPr/>
              <a:t>1/13/2017</a:t>
            </a:fld>
            <a:endParaRPr lang="en-US" dirty="0">
              <a:solidFill>
                <a:srgbClr val="FFFFFF"/>
              </a:solidFill>
            </a:endParaRPr>
          </a:p>
        </p:txBody>
      </p:sp>
      <p:sp>
        <p:nvSpPr>
          <p:cNvPr id="16" name="Slide Number Placeholder 15"/>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dirty="0">
              <a:solidFill>
                <a:srgbClr val="FFFFFF"/>
              </a:solidFill>
            </a:endParaRPr>
          </a:p>
        </p:txBody>
      </p:sp>
      <p:sp>
        <p:nvSpPr>
          <p:cNvPr id="17" name="Footer Placeholder 16"/>
          <p:cNvSpPr>
            <a:spLocks noGrp="1"/>
          </p:cNvSpPr>
          <p:nvPr>
            <p:ph type="ftr" sz="quarter" idx="12"/>
          </p:nvPr>
        </p:nvSpPr>
        <p:spPr/>
        <p:txBody>
          <a:bodyPr/>
          <a:lstStyle/>
          <a:p>
            <a:endParaRPr lang="en-US" dirty="0">
              <a:solidFill>
                <a:srgbClr val="FFFFFF"/>
              </a:solidFill>
            </a:endParaRPr>
          </a:p>
        </p:txBody>
      </p:sp>
    </p:spTree>
    <p:extLst>
      <p:ext uri="{BB962C8B-B14F-4D97-AF65-F5344CB8AC3E}">
        <p14:creationId xmlns:p14="http://schemas.microsoft.com/office/powerpoint/2010/main" val="402565509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32F59413-8DEC-4AA1-B0E6-B8D1FF55C118}" type="datetimeFigureOut">
              <a:rPr lang="en-US" smtClean="0">
                <a:solidFill>
                  <a:srgbClr val="FFFFFF"/>
                </a:solidFill>
              </a:rPr>
              <a:pPr/>
              <a:t>1/13/2017</a:t>
            </a:fld>
            <a:endParaRPr lang="en-US" dirty="0">
              <a:solidFill>
                <a:srgbClr val="FFFFFF"/>
              </a:solidFill>
            </a:endParaRPr>
          </a:p>
        </p:txBody>
      </p:sp>
      <p:sp>
        <p:nvSpPr>
          <p:cNvPr id="8" name="Slide Number Placeholder 7"/>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dirty="0">
              <a:solidFill>
                <a:srgbClr val="FFFFFF"/>
              </a:solidFill>
            </a:endParaRPr>
          </a:p>
        </p:txBody>
      </p:sp>
      <p:sp>
        <p:nvSpPr>
          <p:cNvPr id="9" name="Footer Placeholder 8"/>
          <p:cNvSpPr>
            <a:spLocks noGrp="1"/>
          </p:cNvSpPr>
          <p:nvPr>
            <p:ph type="ftr" sz="quarter" idx="12"/>
          </p:nvPr>
        </p:nvSpPr>
        <p:spPr/>
        <p:txBody>
          <a:bodyPr/>
          <a:lstStyle/>
          <a:p>
            <a:endParaRPr lang="en-US" dirty="0">
              <a:solidFill>
                <a:srgbClr val="FFFFFF"/>
              </a:solidFill>
            </a:endParaRPr>
          </a:p>
        </p:txBody>
      </p:sp>
    </p:spTree>
    <p:extLst>
      <p:ext uri="{BB962C8B-B14F-4D97-AF65-F5344CB8AC3E}">
        <p14:creationId xmlns:p14="http://schemas.microsoft.com/office/powerpoint/2010/main" val="1108181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1/13/2017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911325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4" name="Content Placeholder 30"/>
          <p:cNvSpPr>
            <a:spLocks noGrp="1"/>
          </p:cNvSpPr>
          <p:nvPr>
            <p:ph sz="quarter" idx="14"/>
          </p:nvPr>
        </p:nvSpPr>
        <p:spPr>
          <a:xfrm>
            <a:off x="1981200" y="1914526"/>
            <a:ext cx="8229600" cy="351091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2316480" y="5513832"/>
            <a:ext cx="7559040" cy="548640"/>
          </a:xfrm>
        </p:spPr>
        <p:txBody>
          <a:bodyPr vert="horz" lIns="91440" tIns="0" rIns="91440" bIns="45720" rtlCol="0" anchor="ctr">
            <a:normAutofit/>
          </a:bodyPr>
          <a:lstStyle>
            <a:lvl1pPr marL="0" indent="0" algn="ctr" defTabSz="914400" rtl="0" eaLnBrk="1" latinLnBrk="0" hangingPunct="1">
              <a:lnSpc>
                <a:spcPct val="100000"/>
              </a:lnSpc>
              <a:spcBef>
                <a:spcPts val="0"/>
              </a:spcBef>
              <a:buClr>
                <a:schemeClr val="accent1"/>
              </a:buClr>
              <a:buFont typeface="Arial" pitchFamily="34" charset="0"/>
              <a:buNone/>
              <a:defRPr lang="en-US" sz="1400" b="0" i="0" kern="1200" cap="none" spc="0" baseline="0" smtClean="0">
                <a:solidFill>
                  <a:schemeClr val="tx1"/>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6" name="Date Placeholder 15"/>
          <p:cNvSpPr>
            <a:spLocks noGrp="1"/>
          </p:cNvSpPr>
          <p:nvPr>
            <p:ph type="dt" sz="half" idx="15"/>
          </p:nvPr>
        </p:nvSpPr>
        <p:spPr/>
        <p:txBody>
          <a:bodyPr/>
          <a:lstStyle/>
          <a:p>
            <a:fld id="{32F59413-8DEC-4AA1-B0E6-B8D1FF55C118}" type="datetimeFigureOut">
              <a:rPr lang="en-US" smtClean="0">
                <a:solidFill>
                  <a:srgbClr val="FFFFFF"/>
                </a:solidFill>
              </a:rPr>
              <a:pPr/>
              <a:t>1/13/2017</a:t>
            </a:fld>
            <a:endParaRPr lang="en-US" dirty="0">
              <a:solidFill>
                <a:srgbClr val="FFFFFF"/>
              </a:solidFill>
            </a:endParaRPr>
          </a:p>
        </p:txBody>
      </p:sp>
      <p:sp>
        <p:nvSpPr>
          <p:cNvPr id="19" name="Slide Number Placeholder 18"/>
          <p:cNvSpPr>
            <a:spLocks noGrp="1"/>
          </p:cNvSpPr>
          <p:nvPr>
            <p:ph type="sldNum" sz="quarter" idx="16"/>
          </p:nvPr>
        </p:nvSpPr>
        <p:spPr/>
        <p:txBody>
          <a:bodyPr/>
          <a:lstStyle/>
          <a:p>
            <a:fld id="{B5B24F56-6508-494E-A782-705ACA4FB20F}" type="slidenum">
              <a:rPr lang="en-US" smtClean="0">
                <a:solidFill>
                  <a:srgbClr val="FFFFFF"/>
                </a:solidFill>
              </a:rPr>
              <a:pPr/>
              <a:t>‹#›</a:t>
            </a:fld>
            <a:endParaRPr lang="en-US" dirty="0">
              <a:solidFill>
                <a:srgbClr val="FFFFFF"/>
              </a:solidFill>
            </a:endParaRPr>
          </a:p>
        </p:txBody>
      </p:sp>
      <p:sp>
        <p:nvSpPr>
          <p:cNvPr id="23" name="Footer Placeholder 22"/>
          <p:cNvSpPr>
            <a:spLocks noGrp="1"/>
          </p:cNvSpPr>
          <p:nvPr>
            <p:ph type="ftr" sz="quarter" idx="17"/>
          </p:nvPr>
        </p:nvSpPr>
        <p:spPr/>
        <p:txBody>
          <a:bodyPr/>
          <a:lstStyle/>
          <a:p>
            <a:endParaRPr lang="en-US" dirty="0">
              <a:solidFill>
                <a:srgbClr val="FFFFFF"/>
              </a:solidFill>
            </a:endParaRPr>
          </a:p>
        </p:txBody>
      </p:sp>
    </p:spTree>
    <p:extLst>
      <p:ext uri="{BB962C8B-B14F-4D97-AF65-F5344CB8AC3E}">
        <p14:creationId xmlns:p14="http://schemas.microsoft.com/office/powerpoint/2010/main" val="286265307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469612" y="2026918"/>
            <a:ext cx="7252776" cy="3263750"/>
          </a:xfrm>
          <a:solidFill>
            <a:schemeClr val="tx1"/>
          </a:solidFill>
          <a:ln w="69850" cmpd="dbl">
            <a:solidFill>
              <a:schemeClr val="tx1"/>
            </a:solid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0" kern="1200" cap="none" spc="0" baseline="0" dirty="0">
                <a:solidFill>
                  <a:schemeClr val="bg1"/>
                </a:solidFill>
                <a:latin typeface="+mj-lt"/>
                <a:ea typeface="+mj-ea"/>
                <a:cs typeface="Tunga" pitchFamily="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25" name="Text Placeholder 24"/>
          <p:cNvSpPr>
            <a:spLocks noGrp="1"/>
          </p:cNvSpPr>
          <p:nvPr>
            <p:ph type="body" sz="quarter" idx="13"/>
          </p:nvPr>
        </p:nvSpPr>
        <p:spPr>
          <a:xfrm>
            <a:off x="2316480" y="5516880"/>
            <a:ext cx="7559040" cy="548640"/>
          </a:xfrm>
        </p:spPr>
        <p:txBody>
          <a:bodyPr vert="horz" lIns="91440" tIns="0" rIns="91440" bIns="0" rtlCol="0" anchor="ctr" anchorCtr="0">
            <a:normAutofit/>
          </a:bodyPr>
          <a:lstStyle>
            <a:lvl1pPr marL="0" indent="0">
              <a:spcBef>
                <a:spcPts val="0"/>
              </a:spcBef>
              <a:buNone/>
              <a:defRPr lang="en-US" sz="1400" b="0" i="0" kern="1200" cap="none" spc="30" baseline="0" smtClean="0">
                <a:solidFill>
                  <a:schemeClr val="tx2"/>
                </a:solidFill>
                <a:latin typeface="+mn-lt"/>
                <a:ea typeface="+mn-ea"/>
                <a:cs typeface="Tahoma" pitchFamily="34" charset="0"/>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marL="0" lvl="0" indent="0" algn="ctr" defTabSz="914400" rtl="0" eaLnBrk="1" latinLnBrk="0" hangingPunct="1">
              <a:spcBef>
                <a:spcPts val="600"/>
              </a:spcBef>
              <a:spcAft>
                <a:spcPts val="0"/>
              </a:spcAft>
              <a:buClr>
                <a:schemeClr val="accent1"/>
              </a:buClr>
              <a:buFont typeface="Arial" pitchFamily="34" charset="0"/>
              <a:buNone/>
            </a:pPr>
            <a:r>
              <a:rPr lang="en-US" smtClean="0"/>
              <a:t>Click to edit Master text styles</a:t>
            </a:r>
          </a:p>
        </p:txBody>
      </p:sp>
      <p:sp>
        <p:nvSpPr>
          <p:cNvPr id="12" name="Title 11"/>
          <p:cNvSpPr>
            <a:spLocks noGrp="1"/>
          </p:cNvSpPr>
          <p:nvPr>
            <p:ph type="title"/>
          </p:nvPr>
        </p:nvSpPr>
        <p:spPr>
          <a:xfrm>
            <a:off x="3352800" y="975360"/>
            <a:ext cx="5486400" cy="701040"/>
          </a:xfrm>
        </p:spPr>
        <p:txBody>
          <a:bodyPr/>
          <a:lstStyle/>
          <a:p>
            <a:r>
              <a:rPr lang="en-US" smtClean="0"/>
              <a:t>Click to edit Master title style</a:t>
            </a:r>
            <a:endParaRPr lang="en-US"/>
          </a:p>
        </p:txBody>
      </p:sp>
      <p:sp>
        <p:nvSpPr>
          <p:cNvPr id="13" name="Date Placeholder 12"/>
          <p:cNvSpPr>
            <a:spLocks noGrp="1"/>
          </p:cNvSpPr>
          <p:nvPr>
            <p:ph type="dt" sz="half" idx="14"/>
          </p:nvPr>
        </p:nvSpPr>
        <p:spPr>
          <a:xfrm>
            <a:off x="3975100" y="273180"/>
            <a:ext cx="4241800" cy="292100"/>
          </a:xfrm>
        </p:spPr>
        <p:txBody>
          <a:bodyPr/>
          <a:lstStyle/>
          <a:p>
            <a:fld id="{32F59413-8DEC-4AA1-B0E6-B8D1FF55C118}" type="datetimeFigureOut">
              <a:rPr lang="en-US" smtClean="0">
                <a:solidFill>
                  <a:srgbClr val="FFFFFF"/>
                </a:solidFill>
              </a:rPr>
              <a:pPr/>
              <a:t>1/13/2017</a:t>
            </a:fld>
            <a:endParaRPr lang="en-US" dirty="0">
              <a:solidFill>
                <a:srgbClr val="FFFFFF"/>
              </a:solidFill>
            </a:endParaRPr>
          </a:p>
        </p:txBody>
      </p:sp>
      <p:sp>
        <p:nvSpPr>
          <p:cNvPr id="14" name="Slide Number Placeholder 13"/>
          <p:cNvSpPr>
            <a:spLocks noGrp="1"/>
          </p:cNvSpPr>
          <p:nvPr>
            <p:ph type="sldNum" sz="quarter" idx="15"/>
          </p:nvPr>
        </p:nvSpPr>
        <p:spPr>
          <a:xfrm>
            <a:off x="5384800" y="6172200"/>
            <a:ext cx="1422400" cy="304800"/>
          </a:xfrm>
        </p:spPr>
        <p:txBody>
          <a:bodyPr/>
          <a:lstStyle/>
          <a:p>
            <a:fld id="{B5B24F56-6508-494E-A782-705ACA4FB20F}" type="slidenum">
              <a:rPr lang="en-US" smtClean="0">
                <a:solidFill>
                  <a:srgbClr val="FFFFFF"/>
                </a:solidFill>
              </a:rPr>
              <a:pPr/>
              <a:t>‹#›</a:t>
            </a:fld>
            <a:endParaRPr lang="en-US" dirty="0">
              <a:solidFill>
                <a:srgbClr val="FFFFFF"/>
              </a:solidFill>
            </a:endParaRPr>
          </a:p>
        </p:txBody>
      </p:sp>
      <p:sp>
        <p:nvSpPr>
          <p:cNvPr id="15" name="Footer Placeholder 14"/>
          <p:cNvSpPr>
            <a:spLocks noGrp="1"/>
          </p:cNvSpPr>
          <p:nvPr>
            <p:ph type="ftr" sz="quarter" idx="16"/>
          </p:nvPr>
        </p:nvSpPr>
        <p:spPr>
          <a:xfrm>
            <a:off x="1930400" y="6486525"/>
            <a:ext cx="8331200" cy="292100"/>
          </a:xfrm>
        </p:spPr>
        <p:txBody>
          <a:bodyPr/>
          <a:lstStyle/>
          <a:p>
            <a:endParaRPr lang="en-US" dirty="0">
              <a:solidFill>
                <a:srgbClr val="FFFFFF"/>
              </a:solidFill>
            </a:endParaRPr>
          </a:p>
        </p:txBody>
      </p:sp>
    </p:spTree>
    <p:extLst>
      <p:ext uri="{BB962C8B-B14F-4D97-AF65-F5344CB8AC3E}">
        <p14:creationId xmlns:p14="http://schemas.microsoft.com/office/powerpoint/2010/main" val="409911005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F59413-8DEC-4AA1-B0E6-B8D1FF55C118}" type="datetimeFigureOut">
              <a:rPr lang="en-US" smtClean="0">
                <a:solidFill>
                  <a:srgbClr val="FFFFFF"/>
                </a:solidFill>
              </a:rPr>
              <a:pPr/>
              <a:t>1/13/2017</a:t>
            </a:fld>
            <a:endParaRPr lang="en-US" dirty="0">
              <a:solidFill>
                <a:srgbClr val="FFFFFF"/>
              </a:solidFill>
            </a:endParaRPr>
          </a:p>
        </p:txBody>
      </p:sp>
      <p:sp>
        <p:nvSpPr>
          <p:cNvPr id="5" name="Footer Placeholder 4"/>
          <p:cNvSpPr>
            <a:spLocks noGrp="1"/>
          </p:cNvSpPr>
          <p:nvPr>
            <p:ph type="ftr" sz="quarter" idx="11"/>
          </p:nvPr>
        </p:nvSpPr>
        <p:spPr/>
        <p:txBody>
          <a:bodyPr/>
          <a:lstStyle/>
          <a:p>
            <a:endParaRPr lang="en-US" dirty="0">
              <a:solidFill>
                <a:srgbClr val="FFFFFF"/>
              </a:solidFill>
            </a:endParaRPr>
          </a:p>
        </p:txBody>
      </p:sp>
      <p:sp>
        <p:nvSpPr>
          <p:cNvPr id="6" name="Slide Number Placeholder 5"/>
          <p:cNvSpPr>
            <a:spLocks noGrp="1"/>
          </p:cNvSpPr>
          <p:nvPr>
            <p:ph type="sldNum" sz="quarter" idx="12"/>
          </p:nvPr>
        </p:nvSpPr>
        <p:spPr/>
        <p:txBody>
          <a:bodyPr/>
          <a:lstStyle/>
          <a:p>
            <a:fld id="{B5B24F56-6508-494E-A782-705ACA4FB20F}"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9413038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cxnSp>
        <p:nvCxnSpPr>
          <p:cNvPr id="9" name="Straight Connector 8"/>
          <p:cNvCxnSpPr/>
          <p:nvPr/>
        </p:nvCxnSpPr>
        <p:spPr>
          <a:xfrm rot="5400000">
            <a:off x="6832600" y="3428736"/>
            <a:ext cx="6858000" cy="2117"/>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bwMode="hidden">
          <a:xfrm>
            <a:off x="0" y="1"/>
            <a:ext cx="10261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FFFFFF"/>
              </a:solidFill>
            </a:endParaRPr>
          </a:p>
        </p:txBody>
      </p:sp>
      <p:sp>
        <p:nvSpPr>
          <p:cNvPr id="3" name="Vertical Text Placeholder 2"/>
          <p:cNvSpPr>
            <a:spLocks noGrp="1"/>
          </p:cNvSpPr>
          <p:nvPr>
            <p:ph type="body" orient="vert" idx="1"/>
          </p:nvPr>
        </p:nvSpPr>
        <p:spPr>
          <a:xfrm>
            <a:off x="609600" y="914401"/>
            <a:ext cx="8839200" cy="5029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F59413-8DEC-4AA1-B0E6-B8D1FF55C118}" type="datetimeFigureOut">
              <a:rPr lang="en-US" smtClean="0">
                <a:solidFill>
                  <a:srgbClr val="FFFFFF"/>
                </a:solidFill>
              </a:rPr>
              <a:pPr/>
              <a:t>1/13/2017</a:t>
            </a:fld>
            <a:endParaRPr lang="en-US" dirty="0">
              <a:solidFill>
                <a:srgbClr val="FFFFFF"/>
              </a:solidFill>
            </a:endParaRPr>
          </a:p>
        </p:txBody>
      </p:sp>
      <p:sp>
        <p:nvSpPr>
          <p:cNvPr id="5" name="Footer Placeholder 4"/>
          <p:cNvSpPr>
            <a:spLocks noGrp="1"/>
          </p:cNvSpPr>
          <p:nvPr>
            <p:ph type="ftr" sz="quarter" idx="11"/>
          </p:nvPr>
        </p:nvSpPr>
        <p:spPr/>
        <p:txBody>
          <a:bodyPr/>
          <a:lstStyle/>
          <a:p>
            <a:endParaRPr lang="en-US" dirty="0">
              <a:solidFill>
                <a:srgbClr val="FFFFFF"/>
              </a:solidFill>
            </a:endParaRPr>
          </a:p>
        </p:txBody>
      </p:sp>
      <p:sp>
        <p:nvSpPr>
          <p:cNvPr id="6" name="Slide Number Placeholder 5"/>
          <p:cNvSpPr>
            <a:spLocks noGrp="1"/>
          </p:cNvSpPr>
          <p:nvPr>
            <p:ph type="sldNum" sz="quarter" idx="12"/>
          </p:nvPr>
        </p:nvSpPr>
        <p:spPr/>
        <p:txBody>
          <a:bodyPr/>
          <a:lstStyle/>
          <a:p>
            <a:fld id="{B5B24F56-6508-494E-A782-705ACA4FB20F}" type="slidenum">
              <a:rPr lang="en-US" smtClean="0">
                <a:solidFill>
                  <a:srgbClr val="FFFFFF"/>
                </a:solidFill>
              </a:rPr>
              <a:pPr/>
              <a:t>‹#›</a:t>
            </a:fld>
            <a:endParaRPr lang="en-US" dirty="0">
              <a:solidFill>
                <a:srgbClr val="FFFFFF"/>
              </a:solidFill>
            </a:endParaRPr>
          </a:p>
        </p:txBody>
      </p:sp>
      <p:sp>
        <p:nvSpPr>
          <p:cNvPr id="2" name="Vertical Title 1"/>
          <p:cNvSpPr>
            <a:spLocks noGrp="1"/>
          </p:cNvSpPr>
          <p:nvPr>
            <p:ph type="title" orient="vert"/>
          </p:nvPr>
        </p:nvSpPr>
        <p:spPr>
          <a:xfrm>
            <a:off x="9652000" y="914401"/>
            <a:ext cx="1235973" cy="5029200"/>
          </a:xfrm>
        </p:spPr>
        <p:txBody>
          <a:bodyPr vert="eaVert"/>
          <a:lstStyle/>
          <a:p>
            <a:r>
              <a:rPr lang="en-US" smtClean="0"/>
              <a:t>Click to edit Master title style</a:t>
            </a:r>
            <a:endParaRPr lang="en-US"/>
          </a:p>
        </p:txBody>
      </p:sp>
    </p:spTree>
    <p:extLst>
      <p:ext uri="{BB962C8B-B14F-4D97-AF65-F5344CB8AC3E}">
        <p14:creationId xmlns:p14="http://schemas.microsoft.com/office/powerpoint/2010/main" val="277442111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293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cxnSp>
        <p:nvCxnSpPr>
          <p:cNvPr id="18" name="Straight Connector 17"/>
          <p:cNvCxnSpPr/>
          <p:nvPr/>
        </p:nvCxnSpPr>
        <p:spPr>
          <a:xfrm>
            <a:off x="0" y="2925286"/>
            <a:ext cx="12192000" cy="158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3352800" y="2362200"/>
            <a:ext cx="54864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a:spcBef>
                <a:spcPts val="400"/>
              </a:spcBef>
            </a:pPr>
            <a:endParaRPr lang="en-US" b="1" cap="all" smtClean="0">
              <a:solidFill>
                <a:srgbClr val="000000"/>
              </a:solidFill>
              <a:cs typeface="Tunga" pitchFamily="2"/>
            </a:endParaRPr>
          </a:p>
        </p:txBody>
      </p:sp>
      <p:sp>
        <p:nvSpPr>
          <p:cNvPr id="3" name="Subtitle 2"/>
          <p:cNvSpPr>
            <a:spLocks noGrp="1"/>
          </p:cNvSpPr>
          <p:nvPr>
            <p:ph type="subTitle" idx="1"/>
          </p:nvPr>
        </p:nvSpPr>
        <p:spPr>
          <a:xfrm>
            <a:off x="3420534" y="3045461"/>
            <a:ext cx="5350933" cy="428625"/>
          </a:xfrm>
        </p:spPr>
        <p:txBody>
          <a:bodyPr tIns="0" anchor="t">
            <a:noAutofit/>
          </a:bodyPr>
          <a:lstStyle>
            <a:lvl1pPr marL="0" indent="0" algn="ctr">
              <a:buNone/>
              <a:defRPr sz="1600" b="0" i="0" cap="none" spc="0" baseline="0">
                <a:solidFill>
                  <a:schemeClr val="bg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2" name="Title 11"/>
          <p:cNvSpPr>
            <a:spLocks noGrp="1"/>
          </p:cNvSpPr>
          <p:nvPr>
            <p:ph type="title"/>
          </p:nvPr>
        </p:nvSpPr>
        <p:spPr>
          <a:xfrm>
            <a:off x="3420534" y="2397760"/>
            <a:ext cx="5350933" cy="599440"/>
          </a:xfrm>
          <a:noFill/>
          <a:ln>
            <a:noFill/>
          </a:ln>
        </p:spPr>
        <p:txBody>
          <a:bodyPr bIns="0" anchor="b"/>
          <a:lstStyle>
            <a:lvl1pPr>
              <a:defRPr>
                <a:effectLst>
                  <a:glow rad="88900">
                    <a:schemeClr val="tx1">
                      <a:alpha val="60000"/>
                    </a:schemeClr>
                  </a:glow>
                </a:effectLst>
              </a:defRPr>
            </a:lvl1pPr>
          </a:lstStyle>
          <a:p>
            <a:r>
              <a:rPr lang="en-US" smtClean="0"/>
              <a:t>Click to edit Master title style</a:t>
            </a:r>
            <a:endParaRPr lang="en-US" dirty="0"/>
          </a:p>
        </p:txBody>
      </p:sp>
      <p:sp>
        <p:nvSpPr>
          <p:cNvPr id="11" name="Date Placeholder 10"/>
          <p:cNvSpPr>
            <a:spLocks noGrp="1"/>
          </p:cNvSpPr>
          <p:nvPr>
            <p:ph type="dt" sz="half" idx="10"/>
          </p:nvPr>
        </p:nvSpPr>
        <p:spPr bwMode="black"/>
        <p:txBody>
          <a:bodyPr/>
          <a:lstStyle/>
          <a:p>
            <a:fld id="{32F59413-8DEC-4AA1-B0E6-B8D1FF55C118}" type="datetimeFigureOut">
              <a:rPr lang="en-US" smtClean="0">
                <a:solidFill>
                  <a:srgbClr val="FFFFFF"/>
                </a:solidFill>
              </a:rPr>
              <a:pPr/>
              <a:t>1/13/2017</a:t>
            </a:fld>
            <a:endParaRPr lang="en-US">
              <a:solidFill>
                <a:srgbClr val="FFFFFF"/>
              </a:solidFill>
            </a:endParaRPr>
          </a:p>
        </p:txBody>
      </p:sp>
      <p:sp>
        <p:nvSpPr>
          <p:cNvPr id="17" name="Slide Number Placeholder 16"/>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9" name="Footer Placeholder 18"/>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405151363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1" name="Content Placeholder 30"/>
          <p:cNvSpPr>
            <a:spLocks noGrp="1"/>
          </p:cNvSpPr>
          <p:nvPr>
            <p:ph sz="quarter" idx="13"/>
          </p:nvPr>
        </p:nvSpPr>
        <p:spPr>
          <a:xfrm>
            <a:off x="609600" y="2020824"/>
            <a:ext cx="10972800" cy="40751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8"/>
          <p:cNvSpPr>
            <a:spLocks noGrp="1"/>
          </p:cNvSpPr>
          <p:nvPr>
            <p:ph type="title"/>
          </p:nvPr>
        </p:nvSpPr>
        <p:spPr/>
        <p:txBody>
          <a:bodyPr/>
          <a:lstStyle/>
          <a:p>
            <a:r>
              <a:rPr lang="en-US" smtClean="0"/>
              <a:t>Click to edit Master title style</a:t>
            </a:r>
            <a:endParaRPr lang="en-US"/>
          </a:p>
        </p:txBody>
      </p:sp>
      <p:sp>
        <p:nvSpPr>
          <p:cNvPr id="11" name="Date Placeholder 10"/>
          <p:cNvSpPr>
            <a:spLocks noGrp="1"/>
          </p:cNvSpPr>
          <p:nvPr>
            <p:ph type="dt" sz="half" idx="14"/>
          </p:nvPr>
        </p:nvSpPr>
        <p:spPr/>
        <p:txBody>
          <a:bodyPr/>
          <a:lstStyle/>
          <a:p>
            <a:fld id="{32F59413-8DEC-4AA1-B0E6-B8D1FF55C118}" type="datetimeFigureOut">
              <a:rPr lang="en-US" smtClean="0">
                <a:solidFill>
                  <a:srgbClr val="FFFFFF"/>
                </a:solidFill>
              </a:rPr>
              <a:pPr/>
              <a:t>1/13/2017</a:t>
            </a:fld>
            <a:endParaRPr lang="en-US">
              <a:solidFill>
                <a:srgbClr val="FFFFFF"/>
              </a:solidFill>
            </a:endParaRPr>
          </a:p>
        </p:txBody>
      </p:sp>
      <p:sp>
        <p:nvSpPr>
          <p:cNvPr id="12" name="Slide Number Placeholder 11"/>
          <p:cNvSpPr>
            <a:spLocks noGrp="1"/>
          </p:cNvSpPr>
          <p:nvPr>
            <p:ph type="sldNum" sz="quarter" idx="15"/>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3" name="Footer Placeholder 12"/>
          <p:cNvSpPr>
            <a:spLocks noGrp="1"/>
          </p:cNvSpPr>
          <p:nvPr>
            <p:ph type="ftr" sz="quarter" idx="16"/>
          </p:nvPr>
        </p:nvSpPr>
        <p:spPr/>
        <p:txBody>
          <a:bodyPr/>
          <a:lstStyle/>
          <a:p>
            <a:endParaRPr lang="en-US">
              <a:solidFill>
                <a:srgbClr val="FFFFFF"/>
              </a:solidFill>
            </a:endParaRPr>
          </a:p>
        </p:txBody>
      </p:sp>
    </p:spTree>
    <p:extLst>
      <p:ext uri="{BB962C8B-B14F-4D97-AF65-F5344CB8AC3E}">
        <p14:creationId xmlns:p14="http://schemas.microsoft.com/office/powerpoint/2010/main" val="224505381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p:cNvSpPr/>
          <p:nvPr/>
        </p:nvSpPr>
        <p:spPr>
          <a:xfrm>
            <a:off x="0" y="3922776"/>
            <a:ext cx="12192000" cy="2935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cxnSp>
        <p:nvCxnSpPr>
          <p:cNvPr id="11" name="Straight Connector 10"/>
          <p:cNvCxnSpPr/>
          <p:nvPr/>
        </p:nvCxnSpPr>
        <p:spPr>
          <a:xfrm>
            <a:off x="0" y="3921760"/>
            <a:ext cx="12192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352800" y="3368040"/>
            <a:ext cx="54864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a:spcBef>
                <a:spcPts val="400"/>
              </a:spcBef>
            </a:pPr>
            <a:endParaRPr lang="en-US" b="1" cap="all" smtClean="0">
              <a:solidFill>
                <a:srgbClr val="000000"/>
              </a:solidFill>
              <a:cs typeface="Tunga" pitchFamily="2"/>
            </a:endParaRPr>
          </a:p>
        </p:txBody>
      </p:sp>
      <p:sp>
        <p:nvSpPr>
          <p:cNvPr id="9" name="Title Placeholder 1"/>
          <p:cNvSpPr>
            <a:spLocks noGrp="1"/>
          </p:cNvSpPr>
          <p:nvPr>
            <p:ph type="title"/>
          </p:nvPr>
        </p:nvSpPr>
        <p:spPr bwMode="black">
          <a:xfrm>
            <a:off x="3372070" y="3367247"/>
            <a:ext cx="5447863" cy="706821"/>
          </a:xfrm>
          <a:prstGeom prst="rect">
            <a:avLst/>
          </a:prstGeom>
          <a:noFill/>
          <a:ln w="98425" cmpd="thinThick">
            <a:noFill/>
            <a:miter lim="800000"/>
          </a:ln>
        </p:spPr>
        <p:txBody>
          <a:bodyPr vert="horz" lIns="91440" tIns="45720" rIns="91440" bIns="0" rtlCol="0" anchor="b" anchorCtr="0">
            <a:normAutofit/>
          </a:bodyPr>
          <a:lstStyle>
            <a:lvl1pPr>
              <a:defRPr kumimoji="0" lang="en-US" sz="1800" b="1" i="0" u="none" strike="noStrike" kern="1200" cap="all" spc="0" normalizeH="0" baseline="0" noProof="0" dirty="0" smtClean="0">
                <a:ln>
                  <a:noFill/>
                </a:ln>
                <a:solidFill>
                  <a:schemeClr val="bg1"/>
                </a:solidFill>
                <a:effectLst/>
                <a:uLnTx/>
                <a:uFillTx/>
                <a:latin typeface="+mj-lt"/>
                <a:ea typeface="+mj-ea"/>
                <a:cs typeface="Tunga" pitchFamily="2"/>
              </a:defRPr>
            </a:lvl1pPr>
          </a:lstStyle>
          <a:p>
            <a:r>
              <a:rPr lang="en-US" smtClean="0"/>
              <a:t>Click to edit Master title style</a:t>
            </a:r>
            <a:endParaRPr lang="en-US" dirty="0"/>
          </a:p>
        </p:txBody>
      </p:sp>
      <p:sp>
        <p:nvSpPr>
          <p:cNvPr id="10" name="Subtitle 2"/>
          <p:cNvSpPr>
            <a:spLocks noGrp="1"/>
          </p:cNvSpPr>
          <p:nvPr>
            <p:ph type="subTitle" idx="1"/>
          </p:nvPr>
        </p:nvSpPr>
        <p:spPr bwMode="black">
          <a:xfrm>
            <a:off x="3358057" y="4084577"/>
            <a:ext cx="5475889" cy="397094"/>
          </a:xfrm>
        </p:spPr>
        <p:txBody>
          <a:bodyPr tIns="0" anchor="t" anchorCtr="0">
            <a:normAutofit/>
          </a:bodyPr>
          <a:lstStyle>
            <a:lvl1pPr marL="0" indent="0" algn="ctr">
              <a:buNone/>
              <a:defRPr kumimoji="0" lang="en-US" sz="1600" b="0" i="0" u="none" strike="noStrike" kern="1200" cap="none" spc="0" normalizeH="0" baseline="0" noProof="0" dirty="0">
                <a:ln>
                  <a:noFill/>
                </a:ln>
                <a:solidFill>
                  <a:schemeClr val="bg1"/>
                </a:solidFill>
                <a:effectLst/>
                <a:uLnTx/>
                <a:uFillTx/>
                <a:latin typeface="+mn-lt"/>
                <a:ea typeface="+mn-ea"/>
                <a:cs typeface="Tahom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3" name="Date Placeholder 12"/>
          <p:cNvSpPr>
            <a:spLocks noGrp="1"/>
          </p:cNvSpPr>
          <p:nvPr>
            <p:ph type="dt" sz="half" idx="10"/>
          </p:nvPr>
        </p:nvSpPr>
        <p:spPr/>
        <p:txBody>
          <a:bodyPr/>
          <a:lstStyle/>
          <a:p>
            <a:fld id="{32F59413-8DEC-4AA1-B0E6-B8D1FF55C118}" type="datetimeFigureOut">
              <a:rPr lang="en-US" smtClean="0">
                <a:solidFill>
                  <a:srgbClr val="FFFFFF"/>
                </a:solidFill>
              </a:rPr>
              <a:pPr/>
              <a:t>1/13/2017</a:t>
            </a:fld>
            <a:endParaRPr lang="en-US">
              <a:solidFill>
                <a:srgbClr val="FFFFFF"/>
              </a:solidFill>
            </a:endParaRPr>
          </a:p>
        </p:txBody>
      </p:sp>
      <p:sp>
        <p:nvSpPr>
          <p:cNvPr id="14" name="Slide Number Placeholder 13"/>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5" name="Footer Placeholder 14"/>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3517626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Content Placeholder 30"/>
          <p:cNvSpPr>
            <a:spLocks noGrp="1"/>
          </p:cNvSpPr>
          <p:nvPr>
            <p:ph sz="quarter" idx="13"/>
          </p:nvPr>
        </p:nvSpPr>
        <p:spPr>
          <a:xfrm>
            <a:off x="609601" y="2020824"/>
            <a:ext cx="536448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30"/>
          <p:cNvSpPr>
            <a:spLocks noGrp="1"/>
          </p:cNvSpPr>
          <p:nvPr>
            <p:ph sz="quarter" idx="14"/>
          </p:nvPr>
        </p:nvSpPr>
        <p:spPr>
          <a:xfrm>
            <a:off x="6217920" y="2020824"/>
            <a:ext cx="536448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8"/>
          <p:cNvSpPr>
            <a:spLocks noGrp="1"/>
          </p:cNvSpPr>
          <p:nvPr>
            <p:ph type="dt" sz="half" idx="15"/>
          </p:nvPr>
        </p:nvSpPr>
        <p:spPr/>
        <p:txBody>
          <a:bodyPr/>
          <a:lstStyle/>
          <a:p>
            <a:fld id="{32F59413-8DEC-4AA1-B0E6-B8D1FF55C118}" type="datetimeFigureOut">
              <a:rPr lang="en-US" smtClean="0">
                <a:solidFill>
                  <a:srgbClr val="FFFFFF"/>
                </a:solidFill>
              </a:rPr>
              <a:pPr/>
              <a:t>1/13/2017</a:t>
            </a:fld>
            <a:endParaRPr lang="en-US">
              <a:solidFill>
                <a:srgbClr val="FFFFFF"/>
              </a:solidFill>
            </a:endParaRPr>
          </a:p>
        </p:txBody>
      </p:sp>
      <p:sp>
        <p:nvSpPr>
          <p:cNvPr id="12" name="Slide Number Placeholder 11"/>
          <p:cNvSpPr>
            <a:spLocks noGrp="1"/>
          </p:cNvSpPr>
          <p:nvPr>
            <p:ph type="sldNum" sz="quarter" idx="16"/>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3" name="Footer Placeholder 12"/>
          <p:cNvSpPr>
            <a:spLocks noGrp="1"/>
          </p:cNvSpPr>
          <p:nvPr>
            <p:ph type="ftr" sz="quarter" idx="17"/>
          </p:nvPr>
        </p:nvSpPr>
        <p:spPr/>
        <p:txBody>
          <a:bodyPr/>
          <a:lstStyle/>
          <a:p>
            <a:endParaRPr lang="en-US">
              <a:solidFill>
                <a:srgbClr val="FFFFFF"/>
              </a:solidFill>
            </a:endParaRPr>
          </a:p>
        </p:txBody>
      </p:sp>
      <p:sp>
        <p:nvSpPr>
          <p:cNvPr id="16" name="Title 1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70003311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3" name="Content Placeholder 30"/>
          <p:cNvSpPr>
            <a:spLocks noGrp="1"/>
          </p:cNvSpPr>
          <p:nvPr>
            <p:ph sz="quarter" idx="13"/>
          </p:nvPr>
        </p:nvSpPr>
        <p:spPr>
          <a:xfrm>
            <a:off x="609601" y="2819400"/>
            <a:ext cx="536448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4" name="Content Placeholder 30"/>
          <p:cNvSpPr>
            <a:spLocks noGrp="1"/>
          </p:cNvSpPr>
          <p:nvPr>
            <p:ph sz="quarter" idx="14"/>
          </p:nvPr>
        </p:nvSpPr>
        <p:spPr>
          <a:xfrm>
            <a:off x="6217920" y="2816352"/>
            <a:ext cx="536448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0" name="Text Placeholder 3"/>
          <p:cNvSpPr>
            <a:spLocks noGrp="1"/>
          </p:cNvSpPr>
          <p:nvPr>
            <p:ph type="body" sz="half" idx="2"/>
          </p:nvPr>
        </p:nvSpPr>
        <p:spPr>
          <a:xfrm>
            <a:off x="609600" y="2020824"/>
            <a:ext cx="536448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kern="1200" cap="none" spc="200" baseline="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5"/>
          </p:nvPr>
        </p:nvSpPr>
        <p:spPr>
          <a:xfrm>
            <a:off x="6217920" y="2020824"/>
            <a:ext cx="536448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i="0" kern="1200" cap="none" spc="200" baseline="0" dirty="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400"/>
              </a:spcBef>
              <a:spcAft>
                <a:spcPts val="0"/>
              </a:spcAft>
              <a:buClr>
                <a:schemeClr val="accent1"/>
              </a:buClr>
              <a:buFontTx/>
              <a:buNone/>
            </a:pPr>
            <a:r>
              <a:rPr lang="en-US" smtClean="0"/>
              <a:t>Click to edit Master text styles</a:t>
            </a:r>
          </a:p>
        </p:txBody>
      </p:sp>
      <p:sp>
        <p:nvSpPr>
          <p:cNvPr id="11" name="Date Placeholder 10"/>
          <p:cNvSpPr>
            <a:spLocks noGrp="1"/>
          </p:cNvSpPr>
          <p:nvPr>
            <p:ph type="dt" sz="half" idx="16"/>
          </p:nvPr>
        </p:nvSpPr>
        <p:spPr/>
        <p:txBody>
          <a:bodyPr/>
          <a:lstStyle/>
          <a:p>
            <a:fld id="{32F59413-8DEC-4AA1-B0E6-B8D1FF55C118}" type="datetimeFigureOut">
              <a:rPr lang="en-US" smtClean="0">
                <a:solidFill>
                  <a:srgbClr val="FFFFFF"/>
                </a:solidFill>
              </a:rPr>
              <a:pPr/>
              <a:t>1/13/2017</a:t>
            </a:fld>
            <a:endParaRPr lang="en-US">
              <a:solidFill>
                <a:srgbClr val="FFFFFF"/>
              </a:solidFill>
            </a:endParaRPr>
          </a:p>
        </p:txBody>
      </p:sp>
      <p:sp>
        <p:nvSpPr>
          <p:cNvPr id="12" name="Slide Number Placeholder 11"/>
          <p:cNvSpPr>
            <a:spLocks noGrp="1"/>
          </p:cNvSpPr>
          <p:nvPr>
            <p:ph type="sldNum" sz="quarter" idx="17"/>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3" name="Footer Placeholder 12"/>
          <p:cNvSpPr>
            <a:spLocks noGrp="1"/>
          </p:cNvSpPr>
          <p:nvPr>
            <p:ph type="ftr" sz="quarter" idx="18"/>
          </p:nvPr>
        </p:nvSpPr>
        <p:spPr/>
        <p:txBody>
          <a:bodyPr/>
          <a:lstStyle/>
          <a:p>
            <a:endParaRPr lang="en-US">
              <a:solidFill>
                <a:srgbClr val="FFFFFF"/>
              </a:solidFill>
            </a:endParaRPr>
          </a:p>
        </p:txBody>
      </p:sp>
      <p:sp>
        <p:nvSpPr>
          <p:cNvPr id="18" name="Title 1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7448006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mtClean="0"/>
              <a:t>Click to edit Master title style</a:t>
            </a:r>
            <a:endParaRPr lang="en-US"/>
          </a:p>
        </p:txBody>
      </p:sp>
      <p:sp>
        <p:nvSpPr>
          <p:cNvPr id="15" name="Date Placeholder 14"/>
          <p:cNvSpPr>
            <a:spLocks noGrp="1"/>
          </p:cNvSpPr>
          <p:nvPr>
            <p:ph type="dt" sz="half" idx="10"/>
          </p:nvPr>
        </p:nvSpPr>
        <p:spPr/>
        <p:txBody>
          <a:bodyPr/>
          <a:lstStyle/>
          <a:p>
            <a:fld id="{32F59413-8DEC-4AA1-B0E6-B8D1FF55C118}" type="datetimeFigureOut">
              <a:rPr lang="en-US" smtClean="0">
                <a:solidFill>
                  <a:srgbClr val="FFFFFF"/>
                </a:solidFill>
              </a:rPr>
              <a:pPr/>
              <a:t>1/13/2017</a:t>
            </a:fld>
            <a:endParaRPr lang="en-US">
              <a:solidFill>
                <a:srgbClr val="FFFFFF"/>
              </a:solidFill>
            </a:endParaRPr>
          </a:p>
        </p:txBody>
      </p:sp>
      <p:sp>
        <p:nvSpPr>
          <p:cNvPr id="16" name="Slide Number Placeholder 15"/>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7" name="Footer Placeholder 16"/>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132123683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1/13/2017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007004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32F59413-8DEC-4AA1-B0E6-B8D1FF55C118}" type="datetimeFigureOut">
              <a:rPr lang="en-US" smtClean="0">
                <a:solidFill>
                  <a:srgbClr val="FFFFFF"/>
                </a:solidFill>
              </a:rPr>
              <a:pPr/>
              <a:t>1/13/2017</a:t>
            </a:fld>
            <a:endParaRPr lang="en-US">
              <a:solidFill>
                <a:srgbClr val="FFFFFF"/>
              </a:solidFill>
            </a:endParaRPr>
          </a:p>
        </p:txBody>
      </p:sp>
      <p:sp>
        <p:nvSpPr>
          <p:cNvPr id="8" name="Slide Number Placeholder 7"/>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9" name="Footer Placeholder 8"/>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56120245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4" name="Content Placeholder 30"/>
          <p:cNvSpPr>
            <a:spLocks noGrp="1"/>
          </p:cNvSpPr>
          <p:nvPr>
            <p:ph sz="quarter" idx="14"/>
          </p:nvPr>
        </p:nvSpPr>
        <p:spPr>
          <a:xfrm>
            <a:off x="1981200" y="1914526"/>
            <a:ext cx="8229600" cy="351091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2316480" y="5513832"/>
            <a:ext cx="7559040" cy="548640"/>
          </a:xfrm>
        </p:spPr>
        <p:txBody>
          <a:bodyPr vert="horz" lIns="91440" tIns="0" rIns="91440" bIns="45720" rtlCol="0" anchor="ctr">
            <a:normAutofit/>
          </a:bodyPr>
          <a:lstStyle>
            <a:lvl1pPr marL="0" indent="0" algn="ctr" defTabSz="914400" rtl="0" eaLnBrk="1" latinLnBrk="0" hangingPunct="1">
              <a:lnSpc>
                <a:spcPct val="100000"/>
              </a:lnSpc>
              <a:spcBef>
                <a:spcPts val="0"/>
              </a:spcBef>
              <a:buClr>
                <a:schemeClr val="accent1"/>
              </a:buClr>
              <a:buFont typeface="Arial" pitchFamily="34" charset="0"/>
              <a:buNone/>
              <a:defRPr lang="en-US" sz="1400" b="0" i="0" kern="1200" cap="none" spc="0" baseline="0" smtClean="0">
                <a:solidFill>
                  <a:schemeClr val="tx1"/>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6" name="Date Placeholder 15"/>
          <p:cNvSpPr>
            <a:spLocks noGrp="1"/>
          </p:cNvSpPr>
          <p:nvPr>
            <p:ph type="dt" sz="half" idx="15"/>
          </p:nvPr>
        </p:nvSpPr>
        <p:spPr/>
        <p:txBody>
          <a:bodyPr/>
          <a:lstStyle/>
          <a:p>
            <a:fld id="{32F59413-8DEC-4AA1-B0E6-B8D1FF55C118}" type="datetimeFigureOut">
              <a:rPr lang="en-US" smtClean="0">
                <a:solidFill>
                  <a:srgbClr val="FFFFFF"/>
                </a:solidFill>
              </a:rPr>
              <a:pPr/>
              <a:t>1/13/2017</a:t>
            </a:fld>
            <a:endParaRPr lang="en-US">
              <a:solidFill>
                <a:srgbClr val="FFFFFF"/>
              </a:solidFill>
            </a:endParaRPr>
          </a:p>
        </p:txBody>
      </p:sp>
      <p:sp>
        <p:nvSpPr>
          <p:cNvPr id="19" name="Slide Number Placeholder 18"/>
          <p:cNvSpPr>
            <a:spLocks noGrp="1"/>
          </p:cNvSpPr>
          <p:nvPr>
            <p:ph type="sldNum" sz="quarter" idx="16"/>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23" name="Footer Placeholder 22"/>
          <p:cNvSpPr>
            <a:spLocks noGrp="1"/>
          </p:cNvSpPr>
          <p:nvPr>
            <p:ph type="ftr" sz="quarter" idx="17"/>
          </p:nvPr>
        </p:nvSpPr>
        <p:spPr/>
        <p:txBody>
          <a:bodyPr/>
          <a:lstStyle/>
          <a:p>
            <a:endParaRPr lang="en-US">
              <a:solidFill>
                <a:srgbClr val="FFFFFF"/>
              </a:solidFill>
            </a:endParaRPr>
          </a:p>
        </p:txBody>
      </p:sp>
    </p:spTree>
    <p:extLst>
      <p:ext uri="{BB962C8B-B14F-4D97-AF65-F5344CB8AC3E}">
        <p14:creationId xmlns:p14="http://schemas.microsoft.com/office/powerpoint/2010/main" val="161728704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469612" y="2026918"/>
            <a:ext cx="7252776" cy="3263750"/>
          </a:xfrm>
          <a:solidFill>
            <a:schemeClr val="tx1"/>
          </a:solidFill>
          <a:ln w="69850" cmpd="dbl">
            <a:solidFill>
              <a:schemeClr val="tx1"/>
            </a:solid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0" kern="1200" cap="none" spc="0" baseline="0" dirty="0">
                <a:solidFill>
                  <a:schemeClr val="bg1"/>
                </a:solidFill>
                <a:latin typeface="+mj-lt"/>
                <a:ea typeface="+mj-ea"/>
                <a:cs typeface="Tunga" pitchFamily="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25" name="Text Placeholder 24"/>
          <p:cNvSpPr>
            <a:spLocks noGrp="1"/>
          </p:cNvSpPr>
          <p:nvPr>
            <p:ph type="body" sz="quarter" idx="13"/>
          </p:nvPr>
        </p:nvSpPr>
        <p:spPr>
          <a:xfrm>
            <a:off x="2316480" y="5516880"/>
            <a:ext cx="7559040" cy="548640"/>
          </a:xfrm>
        </p:spPr>
        <p:txBody>
          <a:bodyPr vert="horz" lIns="91440" tIns="0" rIns="91440" bIns="0" rtlCol="0" anchor="ctr" anchorCtr="0">
            <a:normAutofit/>
          </a:bodyPr>
          <a:lstStyle>
            <a:lvl1pPr marL="0" indent="0">
              <a:spcBef>
                <a:spcPts val="0"/>
              </a:spcBef>
              <a:buNone/>
              <a:defRPr lang="en-US" sz="1400" b="0" i="0" kern="1200" cap="none" spc="30" baseline="0" smtClean="0">
                <a:solidFill>
                  <a:schemeClr val="tx2"/>
                </a:solidFill>
                <a:latin typeface="+mn-lt"/>
                <a:ea typeface="+mn-ea"/>
                <a:cs typeface="Tahoma" pitchFamily="34" charset="0"/>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marL="0" lvl="0" indent="0" algn="ctr" defTabSz="914400" rtl="0" eaLnBrk="1" latinLnBrk="0" hangingPunct="1">
              <a:spcBef>
                <a:spcPts val="600"/>
              </a:spcBef>
              <a:spcAft>
                <a:spcPts val="0"/>
              </a:spcAft>
              <a:buClr>
                <a:schemeClr val="accent1"/>
              </a:buClr>
              <a:buFont typeface="Arial" pitchFamily="34" charset="0"/>
              <a:buNone/>
            </a:pPr>
            <a:r>
              <a:rPr lang="en-US" smtClean="0"/>
              <a:t>Click to edit Master text styles</a:t>
            </a:r>
          </a:p>
        </p:txBody>
      </p:sp>
      <p:sp>
        <p:nvSpPr>
          <p:cNvPr id="12" name="Title 11"/>
          <p:cNvSpPr>
            <a:spLocks noGrp="1"/>
          </p:cNvSpPr>
          <p:nvPr>
            <p:ph type="title"/>
          </p:nvPr>
        </p:nvSpPr>
        <p:spPr>
          <a:xfrm>
            <a:off x="3352800" y="975360"/>
            <a:ext cx="5486400" cy="701040"/>
          </a:xfrm>
        </p:spPr>
        <p:txBody>
          <a:bodyPr/>
          <a:lstStyle/>
          <a:p>
            <a:r>
              <a:rPr lang="en-US" smtClean="0"/>
              <a:t>Click to edit Master title style</a:t>
            </a:r>
            <a:endParaRPr lang="en-US"/>
          </a:p>
        </p:txBody>
      </p:sp>
      <p:sp>
        <p:nvSpPr>
          <p:cNvPr id="13" name="Date Placeholder 12"/>
          <p:cNvSpPr>
            <a:spLocks noGrp="1"/>
          </p:cNvSpPr>
          <p:nvPr>
            <p:ph type="dt" sz="half" idx="14"/>
          </p:nvPr>
        </p:nvSpPr>
        <p:spPr>
          <a:xfrm>
            <a:off x="3975100" y="273180"/>
            <a:ext cx="4241800" cy="292100"/>
          </a:xfrm>
        </p:spPr>
        <p:txBody>
          <a:bodyPr/>
          <a:lstStyle/>
          <a:p>
            <a:fld id="{32F59413-8DEC-4AA1-B0E6-B8D1FF55C118}" type="datetimeFigureOut">
              <a:rPr lang="en-US" smtClean="0">
                <a:solidFill>
                  <a:srgbClr val="FFFFFF"/>
                </a:solidFill>
              </a:rPr>
              <a:pPr/>
              <a:t>1/13/2017</a:t>
            </a:fld>
            <a:endParaRPr lang="en-US">
              <a:solidFill>
                <a:srgbClr val="FFFFFF"/>
              </a:solidFill>
            </a:endParaRPr>
          </a:p>
        </p:txBody>
      </p:sp>
      <p:sp>
        <p:nvSpPr>
          <p:cNvPr id="14" name="Slide Number Placeholder 13"/>
          <p:cNvSpPr>
            <a:spLocks noGrp="1"/>
          </p:cNvSpPr>
          <p:nvPr>
            <p:ph type="sldNum" sz="quarter" idx="15"/>
          </p:nvPr>
        </p:nvSpPr>
        <p:spPr>
          <a:xfrm>
            <a:off x="5384800" y="6172200"/>
            <a:ext cx="1422400" cy="304800"/>
          </a:xfrm>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5" name="Footer Placeholder 14"/>
          <p:cNvSpPr>
            <a:spLocks noGrp="1"/>
          </p:cNvSpPr>
          <p:nvPr>
            <p:ph type="ftr" sz="quarter" idx="16"/>
          </p:nvPr>
        </p:nvSpPr>
        <p:spPr>
          <a:xfrm>
            <a:off x="1930400" y="6486525"/>
            <a:ext cx="8331200" cy="292100"/>
          </a:xfrm>
        </p:spPr>
        <p:txBody>
          <a:bodyPr/>
          <a:lstStyle/>
          <a:p>
            <a:endParaRPr lang="en-US">
              <a:solidFill>
                <a:srgbClr val="FFFFFF"/>
              </a:solidFill>
            </a:endParaRPr>
          </a:p>
        </p:txBody>
      </p:sp>
    </p:spTree>
    <p:extLst>
      <p:ext uri="{BB962C8B-B14F-4D97-AF65-F5344CB8AC3E}">
        <p14:creationId xmlns:p14="http://schemas.microsoft.com/office/powerpoint/2010/main" val="67754446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F59413-8DEC-4AA1-B0E6-B8D1FF55C118}" type="datetimeFigureOut">
              <a:rPr lang="en-US" smtClean="0">
                <a:solidFill>
                  <a:srgbClr val="FFFFFF"/>
                </a:solidFill>
              </a:rPr>
              <a:pPr/>
              <a:t>1/13/2017</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3665764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cxnSp>
        <p:nvCxnSpPr>
          <p:cNvPr id="9" name="Straight Connector 8"/>
          <p:cNvCxnSpPr/>
          <p:nvPr/>
        </p:nvCxnSpPr>
        <p:spPr>
          <a:xfrm rot="5400000">
            <a:off x="6832600" y="3428736"/>
            <a:ext cx="6858000" cy="2117"/>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bwMode="hidden">
          <a:xfrm>
            <a:off x="0" y="1"/>
            <a:ext cx="10261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Vertical Text Placeholder 2"/>
          <p:cNvSpPr>
            <a:spLocks noGrp="1"/>
          </p:cNvSpPr>
          <p:nvPr>
            <p:ph type="body" orient="vert" idx="1"/>
          </p:nvPr>
        </p:nvSpPr>
        <p:spPr>
          <a:xfrm>
            <a:off x="609600" y="914401"/>
            <a:ext cx="8839200" cy="5029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F59413-8DEC-4AA1-B0E6-B8D1FF55C118}" type="datetimeFigureOut">
              <a:rPr lang="en-US" smtClean="0">
                <a:solidFill>
                  <a:srgbClr val="FFFFFF"/>
                </a:solidFill>
              </a:rPr>
              <a:pPr/>
              <a:t>1/13/2017</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2" name="Vertical Title 1"/>
          <p:cNvSpPr>
            <a:spLocks noGrp="1"/>
          </p:cNvSpPr>
          <p:nvPr>
            <p:ph type="title" orient="vert"/>
          </p:nvPr>
        </p:nvSpPr>
        <p:spPr>
          <a:xfrm>
            <a:off x="9652000" y="914401"/>
            <a:ext cx="1235973" cy="5029200"/>
          </a:xfrm>
        </p:spPr>
        <p:txBody>
          <a:bodyPr vert="eaVert"/>
          <a:lstStyle/>
          <a:p>
            <a:r>
              <a:rPr lang="en-US" smtClean="0"/>
              <a:t>Click to edit Master title style</a:t>
            </a:r>
            <a:endParaRPr lang="en-US"/>
          </a:p>
        </p:txBody>
      </p:sp>
    </p:spTree>
    <p:extLst>
      <p:ext uri="{BB962C8B-B14F-4D97-AF65-F5344CB8AC3E}">
        <p14:creationId xmlns:p14="http://schemas.microsoft.com/office/powerpoint/2010/main" val="78839201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F348662-62CB-49A1-90D6-E99DEF1AE965}" type="datetimeFigureOut">
              <a:rPr lang="en-US" smtClean="0">
                <a:solidFill>
                  <a:prstClr val="black">
                    <a:tint val="75000"/>
                  </a:prstClr>
                </a:solidFill>
              </a:rPr>
              <a:pPr/>
              <a:t>1/13/2017</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767508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F348662-62CB-49A1-90D6-E99DEF1AE965}" type="datetimeFigureOut">
              <a:rPr lang="en-US" smtClean="0">
                <a:solidFill>
                  <a:prstClr val="black">
                    <a:tint val="75000"/>
                  </a:prstClr>
                </a:solidFill>
              </a:rPr>
              <a:pPr/>
              <a:t>1/13/2017</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192650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348662-62CB-49A1-90D6-E99DEF1AE965}" type="datetimeFigureOut">
              <a:rPr lang="en-US" smtClean="0">
                <a:solidFill>
                  <a:prstClr val="black">
                    <a:tint val="75000"/>
                  </a:prstClr>
                </a:solidFill>
              </a:rPr>
              <a:pPr/>
              <a:t>1/13/2017</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563386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1/13/2017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441334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1/13/2017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1104491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microsoft.com/office/2007/relationships/hdphoto" Target="../media/hdphoto1.wdp"/></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348662-62CB-49A1-90D6-E99DEF1AE965}" type="datetimeFigureOut">
              <a:rPr lang="en-US" smtClean="0">
                <a:solidFill>
                  <a:prstClr val="black">
                    <a:tint val="75000"/>
                  </a:prstClr>
                </a:solidFill>
              </a:rPr>
              <a:pPr/>
              <a:t>1/13/2017</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652852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extLst>
              <a:ext uri="{BEBA8EAE-BF5A-486C-A8C5-ECC9F3942E4B}">
                <a14:imgProps xmlns:a14="http://schemas.microsoft.com/office/drawing/2010/main">
                  <a14:imgLayer r:embed="rId14">
                    <a14:imgEffect>
                      <a14:colorTemperature colorTemp="6133"/>
                    </a14:imgEffect>
                    <a14:imgEffect>
                      <a14:saturation sat="127000"/>
                    </a14:imgEffect>
                    <a14:imgEffect>
                      <a14:brightnessContrast bright="-80000" contrast="20000"/>
                    </a14:imgEffect>
                  </a14:imgLayer>
                </a14:imgProps>
              </a:ext>
            </a:extLst>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348662-62CB-49A1-90D6-E99DEF1AE965}" type="datetimeFigureOut">
              <a:rPr lang="en-US" smtClean="0">
                <a:solidFill>
                  <a:prstClr val="black">
                    <a:tint val="75000"/>
                  </a:prstClr>
                </a:solidFill>
              </a:rPr>
              <a:pPr/>
              <a:t>1/13/2017</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45489019"/>
      </p:ext>
    </p:extLst>
  </p:cSld>
  <p:clrMap bg1="lt1" tx1="dk1" bg2="lt2" tx2="dk2" accent1="accent1" accent2="accent2" accent3="accent3" accent4="accent4" accent5="accent5" accent6="accent6" hlink="hlink" folHlink="folHlink"/>
  <p:sldLayoutIdLst>
    <p:sldLayoutId id="2147484019" r:id="rId1"/>
    <p:sldLayoutId id="2147484020" r:id="rId2"/>
    <p:sldLayoutId id="2147484021" r:id="rId3"/>
    <p:sldLayoutId id="2147484022" r:id="rId4"/>
    <p:sldLayoutId id="2147484023" r:id="rId5"/>
    <p:sldLayoutId id="2147484024" r:id="rId6"/>
    <p:sldLayoutId id="2147484025" r:id="rId7"/>
    <p:sldLayoutId id="2147484026" r:id="rId8"/>
    <p:sldLayoutId id="2147484027" r:id="rId9"/>
    <p:sldLayoutId id="2147484028" r:id="rId10"/>
    <p:sldLayoutId id="2147484029"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Rectangle 7"/>
          <p:cNvSpPr/>
          <p:nvPr/>
        </p:nvSpPr>
        <p:spPr bwMode="hidden">
          <a:xfrm>
            <a:off x="0" y="1335974"/>
            <a:ext cx="12192000" cy="55220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FFFFFF"/>
              </a:solidFill>
            </a:endParaRPr>
          </a:p>
        </p:txBody>
      </p:sp>
      <p:sp>
        <p:nvSpPr>
          <p:cNvPr id="3" name="Text Placeholder 2"/>
          <p:cNvSpPr>
            <a:spLocks noGrp="1"/>
          </p:cNvSpPr>
          <p:nvPr>
            <p:ph type="body" idx="1"/>
          </p:nvPr>
        </p:nvSpPr>
        <p:spPr>
          <a:xfrm>
            <a:off x="609600" y="2019301"/>
            <a:ext cx="10972800" cy="411734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975100" y="273180"/>
            <a:ext cx="4241800" cy="292100"/>
          </a:xfrm>
          <a:prstGeom prst="rect">
            <a:avLst/>
          </a:prstGeom>
        </p:spPr>
        <p:txBody>
          <a:bodyPr vert="horz" lIns="91440" tIns="45720" rIns="91440" bIns="45720" rtlCol="0" anchor="ctr">
            <a:noAutofit/>
          </a:bodyPr>
          <a:lstStyle>
            <a:lvl1pPr algn="ctr">
              <a:defRPr sz="1200" b="0" cap="all" spc="300" baseline="0">
                <a:solidFill>
                  <a:schemeClr val="tx1"/>
                </a:solidFill>
              </a:defRPr>
            </a:lvl1pPr>
          </a:lstStyle>
          <a:p>
            <a:fld id="{32F59413-8DEC-4AA1-B0E6-B8D1FF55C118}" type="datetimeFigureOut">
              <a:rPr lang="en-US" smtClean="0">
                <a:solidFill>
                  <a:srgbClr val="FFFFFF"/>
                </a:solidFill>
              </a:rPr>
              <a:pPr/>
              <a:t>1/13/2017</a:t>
            </a:fld>
            <a:endParaRPr lang="en-US" dirty="0">
              <a:solidFill>
                <a:srgbClr val="FFFFFF"/>
              </a:solidFill>
            </a:endParaRPr>
          </a:p>
        </p:txBody>
      </p:sp>
      <p:sp>
        <p:nvSpPr>
          <p:cNvPr id="5" name="Footer Placeholder 4"/>
          <p:cNvSpPr>
            <a:spLocks noGrp="1"/>
          </p:cNvSpPr>
          <p:nvPr>
            <p:ph type="ftr" sz="quarter" idx="3"/>
          </p:nvPr>
        </p:nvSpPr>
        <p:spPr>
          <a:xfrm>
            <a:off x="1930400" y="6486525"/>
            <a:ext cx="8331200" cy="292100"/>
          </a:xfrm>
          <a:prstGeom prst="rect">
            <a:avLst/>
          </a:prstGeom>
        </p:spPr>
        <p:txBody>
          <a:bodyPr vert="horz" lIns="91440" tIns="45720" rIns="91440" bIns="45720" rtlCol="0" anchor="ctr">
            <a:normAutofit/>
          </a:bodyPr>
          <a:lstStyle>
            <a:lvl1pPr algn="ctr">
              <a:defRPr sz="1100" b="0" cap="all" spc="300" baseline="0">
                <a:solidFill>
                  <a:schemeClr val="tx1"/>
                </a:solidFill>
              </a:defRPr>
            </a:lvl1pPr>
          </a:lstStyle>
          <a:p>
            <a:endParaRPr lang="en-US" dirty="0">
              <a:solidFill>
                <a:srgbClr val="FFFFFF"/>
              </a:solidFill>
            </a:endParaRPr>
          </a:p>
        </p:txBody>
      </p:sp>
      <p:sp>
        <p:nvSpPr>
          <p:cNvPr id="6" name="Slide Number Placeholder 5"/>
          <p:cNvSpPr>
            <a:spLocks noGrp="1"/>
          </p:cNvSpPr>
          <p:nvPr>
            <p:ph type="sldNum" sz="quarter" idx="4"/>
          </p:nvPr>
        </p:nvSpPr>
        <p:spPr>
          <a:xfrm>
            <a:off x="5384800" y="6172200"/>
            <a:ext cx="1422400" cy="304800"/>
          </a:xfrm>
          <a:prstGeom prst="rect">
            <a:avLst/>
          </a:prstGeom>
          <a:ln>
            <a:noFill/>
          </a:ln>
        </p:spPr>
        <p:txBody>
          <a:bodyPr vert="horz" lIns="0" tIns="0" rIns="0" bIns="0" rtlCol="0" anchor="ctr">
            <a:normAutofit/>
          </a:bodyPr>
          <a:lstStyle>
            <a:lvl1pPr algn="ctr">
              <a:defRPr sz="1200" b="1">
                <a:solidFill>
                  <a:schemeClr val="tx1"/>
                </a:solidFill>
              </a:defRPr>
            </a:lvl1pPr>
          </a:lstStyle>
          <a:p>
            <a:fld id="{B5B24F56-6508-494E-A782-705ACA4FB20F}" type="slidenum">
              <a:rPr lang="en-US" smtClean="0">
                <a:solidFill>
                  <a:srgbClr val="FFFFFF"/>
                </a:solidFill>
              </a:rPr>
              <a:pPr/>
              <a:t>‹#›</a:t>
            </a:fld>
            <a:endParaRPr lang="en-US" dirty="0">
              <a:solidFill>
                <a:srgbClr val="FFFFFF"/>
              </a:solidFill>
            </a:endParaRPr>
          </a:p>
        </p:txBody>
      </p:sp>
      <p:cxnSp>
        <p:nvCxnSpPr>
          <p:cNvPr id="10" name="Straight Connector 9"/>
          <p:cNvCxnSpPr/>
          <p:nvPr/>
        </p:nvCxnSpPr>
        <p:spPr>
          <a:xfrm>
            <a:off x="0" y="1331436"/>
            <a:ext cx="12192000" cy="1588"/>
          </a:xfrm>
          <a:prstGeom prst="line">
            <a:avLst/>
          </a:prstGeom>
          <a:ln w="12700">
            <a:solidFill>
              <a:schemeClr val="tx2">
                <a:lumMod val="75000"/>
              </a:schemeClr>
            </a:solidFill>
          </a:ln>
          <a:effectLst/>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3352800" y="975360"/>
            <a:ext cx="5486400" cy="70104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r>
              <a:rPr lang="en-US" smtClean="0"/>
              <a:t>Click to edit Master title style</a:t>
            </a:r>
            <a:endParaRPr lang="en-US" dirty="0"/>
          </a:p>
        </p:txBody>
      </p:sp>
    </p:spTree>
    <p:extLst>
      <p:ext uri="{BB962C8B-B14F-4D97-AF65-F5344CB8AC3E}">
        <p14:creationId xmlns:p14="http://schemas.microsoft.com/office/powerpoint/2010/main" val="1805305008"/>
      </p:ext>
    </p:extLst>
  </p:cSld>
  <p:clrMap bg1="dk1" tx1="lt1" bg2="dk2" tx2="lt2" accent1="accent1" accent2="accent2" accent3="accent3" accent4="accent4" accent5="accent5" accent6="accent6" hlink="hlink" folHlink="folHlink"/>
  <p:sldLayoutIdLst>
    <p:sldLayoutId id="2147484031" r:id="rId1"/>
    <p:sldLayoutId id="2147484032" r:id="rId2"/>
    <p:sldLayoutId id="2147484033" r:id="rId3"/>
    <p:sldLayoutId id="2147484034" r:id="rId4"/>
    <p:sldLayoutId id="2147484035" r:id="rId5"/>
    <p:sldLayoutId id="2147484036" r:id="rId6"/>
    <p:sldLayoutId id="2147484037" r:id="rId7"/>
    <p:sldLayoutId id="2147484038" r:id="rId8"/>
    <p:sldLayoutId id="2147484039" r:id="rId9"/>
    <p:sldLayoutId id="2147484040" r:id="rId10"/>
    <p:sldLayoutId id="2147484041"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ctr" defTabSz="914400" rtl="0" eaLnBrk="1" latinLnBrk="0" hangingPunct="1">
        <a:spcBef>
          <a:spcPts val="400"/>
        </a:spcBef>
        <a:buNone/>
        <a:defRPr sz="1800" b="1" kern="1200" cap="all" spc="0" baseline="0">
          <a:solidFill>
            <a:schemeClr val="bg1">
              <a:lumMod val="75000"/>
              <a:lumOff val="25000"/>
            </a:schemeClr>
          </a:solidFill>
          <a:effectLst/>
          <a:latin typeface="+mj-lt"/>
          <a:ea typeface="+mj-ea"/>
          <a:cs typeface="Tunga" pitchFamily="2"/>
        </a:defRPr>
      </a:lvl1pPr>
    </p:titleStyle>
    <p:bodyStyle>
      <a:lvl1pPr marL="0" indent="0" algn="ctr" defTabSz="914400" rtl="0" eaLnBrk="1" latinLnBrk="0" hangingPunct="1">
        <a:lnSpc>
          <a:spcPct val="100000"/>
        </a:lnSpc>
        <a:spcBef>
          <a:spcPts val="600"/>
        </a:spcBef>
        <a:spcAft>
          <a:spcPts val="0"/>
        </a:spcAft>
        <a:buClr>
          <a:schemeClr val="accent1"/>
        </a:buClr>
        <a:buFontTx/>
        <a:buNone/>
        <a:defRPr sz="2000" b="0" i="0" kern="1200" cap="none" spc="30" baseline="0">
          <a:solidFill>
            <a:schemeClr val="tx1"/>
          </a:solidFill>
          <a:latin typeface="+mn-lt"/>
          <a:ea typeface="+mn-ea"/>
          <a:cs typeface="Tahoma" pitchFamily="34" charset="0"/>
        </a:defRPr>
      </a:lvl1pPr>
      <a:lvl2pPr marL="0" indent="0" algn="ctr" defTabSz="914400" rtl="0" eaLnBrk="1" latinLnBrk="0" hangingPunct="1">
        <a:lnSpc>
          <a:spcPct val="100000"/>
        </a:lnSpc>
        <a:spcBef>
          <a:spcPts val="1200"/>
        </a:spcBef>
        <a:buClr>
          <a:schemeClr val="accent1"/>
        </a:buClr>
        <a:buFontTx/>
        <a:buNone/>
        <a:defRPr sz="1800" kern="1200">
          <a:solidFill>
            <a:schemeClr val="tx2"/>
          </a:solidFill>
          <a:latin typeface="+mn-lt"/>
          <a:ea typeface="+mn-ea"/>
          <a:cs typeface="Tahoma" pitchFamily="34" charset="0"/>
        </a:defRPr>
      </a:lvl2pPr>
      <a:lvl3pPr marL="0" indent="0" algn="ctr" defTabSz="914400" rtl="0" eaLnBrk="1" latinLnBrk="0" hangingPunct="1">
        <a:lnSpc>
          <a:spcPct val="100000"/>
        </a:lnSpc>
        <a:spcBef>
          <a:spcPts val="1200"/>
        </a:spcBef>
        <a:buClr>
          <a:schemeClr val="accent1"/>
        </a:buClr>
        <a:buFontTx/>
        <a:buNone/>
        <a:defRPr sz="1600" kern="1200">
          <a:solidFill>
            <a:schemeClr val="tx1"/>
          </a:solidFill>
          <a:latin typeface="+mn-lt"/>
          <a:ea typeface="+mn-ea"/>
          <a:cs typeface="Tahoma" pitchFamily="34" charset="0"/>
        </a:defRPr>
      </a:lvl3pPr>
      <a:lvl4pPr marL="0" indent="0" algn="ctr" defTabSz="914400" rtl="0" eaLnBrk="1" latinLnBrk="0" hangingPunct="1">
        <a:lnSpc>
          <a:spcPct val="100000"/>
        </a:lnSpc>
        <a:spcBef>
          <a:spcPts val="1200"/>
        </a:spcBef>
        <a:buClr>
          <a:schemeClr val="accent1"/>
        </a:buClr>
        <a:buFontTx/>
        <a:buNone/>
        <a:defRPr sz="1400" kern="1200">
          <a:solidFill>
            <a:schemeClr val="tx2"/>
          </a:solidFill>
          <a:latin typeface="+mn-lt"/>
          <a:ea typeface="+mn-ea"/>
          <a:cs typeface="Tahoma" pitchFamily="34" charset="0"/>
        </a:defRPr>
      </a:lvl4pPr>
      <a:lvl5pPr marL="0" indent="0" algn="ctr" defTabSz="914400" rtl="0" eaLnBrk="1" latinLnBrk="0" hangingPunct="1">
        <a:lnSpc>
          <a:spcPct val="100000"/>
        </a:lnSpc>
        <a:spcBef>
          <a:spcPts val="1200"/>
        </a:spcBef>
        <a:buClr>
          <a:schemeClr val="accent1"/>
        </a:buClr>
        <a:buFontTx/>
        <a:buNone/>
        <a:defRPr sz="1400" kern="1200" baseline="0">
          <a:solidFill>
            <a:schemeClr val="tx1"/>
          </a:solidFill>
          <a:latin typeface="+mn-lt"/>
          <a:ea typeface="+mn-ea"/>
          <a:cs typeface="Tahoma" pitchFamily="34" charset="0"/>
        </a:defRPr>
      </a:lvl5pPr>
      <a:lvl6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6pPr>
      <a:lvl7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7pPr>
      <a:lvl8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8pPr>
      <a:lvl9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Rectangle 7"/>
          <p:cNvSpPr/>
          <p:nvPr/>
        </p:nvSpPr>
        <p:spPr bwMode="hidden">
          <a:xfrm>
            <a:off x="0" y="1335974"/>
            <a:ext cx="12192000" cy="55220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Text Placeholder 2"/>
          <p:cNvSpPr>
            <a:spLocks noGrp="1"/>
          </p:cNvSpPr>
          <p:nvPr>
            <p:ph type="body" idx="1"/>
          </p:nvPr>
        </p:nvSpPr>
        <p:spPr>
          <a:xfrm>
            <a:off x="609600" y="2019301"/>
            <a:ext cx="10972800" cy="411734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975100" y="273180"/>
            <a:ext cx="4241800" cy="292100"/>
          </a:xfrm>
          <a:prstGeom prst="rect">
            <a:avLst/>
          </a:prstGeom>
        </p:spPr>
        <p:txBody>
          <a:bodyPr vert="horz" lIns="91440" tIns="45720" rIns="91440" bIns="45720" rtlCol="0" anchor="ctr">
            <a:noAutofit/>
          </a:bodyPr>
          <a:lstStyle>
            <a:lvl1pPr algn="ctr">
              <a:defRPr sz="1200" b="0" cap="all" spc="300" baseline="0">
                <a:solidFill>
                  <a:schemeClr val="tx1"/>
                </a:solidFill>
              </a:defRPr>
            </a:lvl1pPr>
          </a:lstStyle>
          <a:p>
            <a:fld id="{32F59413-8DEC-4AA1-B0E6-B8D1FF55C118}" type="datetimeFigureOut">
              <a:rPr lang="en-US" smtClean="0">
                <a:solidFill>
                  <a:srgbClr val="FFFFFF"/>
                </a:solidFill>
              </a:rPr>
              <a:pPr/>
              <a:t>1/13/2017</a:t>
            </a:fld>
            <a:endParaRPr lang="en-US">
              <a:solidFill>
                <a:srgbClr val="FFFFFF"/>
              </a:solidFill>
            </a:endParaRPr>
          </a:p>
        </p:txBody>
      </p:sp>
      <p:sp>
        <p:nvSpPr>
          <p:cNvPr id="5" name="Footer Placeholder 4"/>
          <p:cNvSpPr>
            <a:spLocks noGrp="1"/>
          </p:cNvSpPr>
          <p:nvPr>
            <p:ph type="ftr" sz="quarter" idx="3"/>
          </p:nvPr>
        </p:nvSpPr>
        <p:spPr>
          <a:xfrm>
            <a:off x="1930400" y="6486525"/>
            <a:ext cx="8331200" cy="292100"/>
          </a:xfrm>
          <a:prstGeom prst="rect">
            <a:avLst/>
          </a:prstGeom>
        </p:spPr>
        <p:txBody>
          <a:bodyPr vert="horz" lIns="91440" tIns="45720" rIns="91440" bIns="45720" rtlCol="0" anchor="ctr">
            <a:normAutofit/>
          </a:bodyPr>
          <a:lstStyle>
            <a:lvl1pPr algn="ctr">
              <a:defRPr sz="1100" b="0" cap="all" spc="300" baseline="0">
                <a:solidFill>
                  <a:schemeClr val="tx1"/>
                </a:solidFill>
              </a:defRPr>
            </a:lvl1pPr>
          </a:lstStyle>
          <a:p>
            <a:endParaRPr lang="en-US">
              <a:solidFill>
                <a:srgbClr val="FFFFFF"/>
              </a:solidFill>
            </a:endParaRPr>
          </a:p>
        </p:txBody>
      </p:sp>
      <p:sp>
        <p:nvSpPr>
          <p:cNvPr id="6" name="Slide Number Placeholder 5"/>
          <p:cNvSpPr>
            <a:spLocks noGrp="1"/>
          </p:cNvSpPr>
          <p:nvPr>
            <p:ph type="sldNum" sz="quarter" idx="4"/>
          </p:nvPr>
        </p:nvSpPr>
        <p:spPr>
          <a:xfrm>
            <a:off x="5384800" y="6172200"/>
            <a:ext cx="1422400" cy="304800"/>
          </a:xfrm>
          <a:prstGeom prst="rect">
            <a:avLst/>
          </a:prstGeom>
          <a:ln>
            <a:noFill/>
          </a:ln>
        </p:spPr>
        <p:txBody>
          <a:bodyPr vert="horz" lIns="0" tIns="0" rIns="0" bIns="0" rtlCol="0" anchor="ctr">
            <a:normAutofit/>
          </a:bodyPr>
          <a:lstStyle>
            <a:lvl1pPr algn="ctr">
              <a:defRPr sz="1200" b="1">
                <a:solidFill>
                  <a:schemeClr val="tx1"/>
                </a:solidFill>
              </a:defRPr>
            </a:lvl1pPr>
          </a:lstStyle>
          <a:p>
            <a:fld id="{B5B24F56-6508-494E-A782-705ACA4FB20F}" type="slidenum">
              <a:rPr lang="en-US" smtClean="0">
                <a:solidFill>
                  <a:srgbClr val="FFFFFF"/>
                </a:solidFill>
              </a:rPr>
              <a:pPr/>
              <a:t>‹#›</a:t>
            </a:fld>
            <a:endParaRPr lang="en-US">
              <a:solidFill>
                <a:srgbClr val="FFFFFF"/>
              </a:solidFill>
            </a:endParaRPr>
          </a:p>
        </p:txBody>
      </p:sp>
      <p:cxnSp>
        <p:nvCxnSpPr>
          <p:cNvPr id="10" name="Straight Connector 9"/>
          <p:cNvCxnSpPr/>
          <p:nvPr/>
        </p:nvCxnSpPr>
        <p:spPr>
          <a:xfrm>
            <a:off x="0" y="1331436"/>
            <a:ext cx="12192000" cy="1588"/>
          </a:xfrm>
          <a:prstGeom prst="line">
            <a:avLst/>
          </a:prstGeom>
          <a:ln w="12700">
            <a:solidFill>
              <a:schemeClr val="tx2">
                <a:lumMod val="75000"/>
              </a:schemeClr>
            </a:solidFill>
          </a:ln>
          <a:effectLst/>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3352800" y="975360"/>
            <a:ext cx="5486400" cy="70104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r>
              <a:rPr lang="en-US" smtClean="0"/>
              <a:t>Click to edit Master title style</a:t>
            </a:r>
            <a:endParaRPr lang="en-US" dirty="0"/>
          </a:p>
        </p:txBody>
      </p:sp>
    </p:spTree>
    <p:extLst>
      <p:ext uri="{BB962C8B-B14F-4D97-AF65-F5344CB8AC3E}">
        <p14:creationId xmlns:p14="http://schemas.microsoft.com/office/powerpoint/2010/main" val="2864757312"/>
      </p:ext>
    </p:extLst>
  </p:cSld>
  <p:clrMap bg1="dk1" tx1="lt1" bg2="dk2" tx2="lt2" accent1="accent1" accent2="accent2" accent3="accent3" accent4="accent4" accent5="accent5" accent6="accent6" hlink="hlink" folHlink="folHlink"/>
  <p:sldLayoutIdLst>
    <p:sldLayoutId id="2147484043" r:id="rId1"/>
    <p:sldLayoutId id="2147484044" r:id="rId2"/>
    <p:sldLayoutId id="2147484045" r:id="rId3"/>
    <p:sldLayoutId id="2147484046" r:id="rId4"/>
    <p:sldLayoutId id="2147484047" r:id="rId5"/>
    <p:sldLayoutId id="2147484048" r:id="rId6"/>
    <p:sldLayoutId id="2147484049" r:id="rId7"/>
    <p:sldLayoutId id="2147484050" r:id="rId8"/>
    <p:sldLayoutId id="2147484051" r:id="rId9"/>
    <p:sldLayoutId id="2147484052" r:id="rId10"/>
    <p:sldLayoutId id="2147484053"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ctr" defTabSz="914400" rtl="0" eaLnBrk="1" latinLnBrk="0" hangingPunct="1">
        <a:spcBef>
          <a:spcPts val="400"/>
        </a:spcBef>
        <a:buNone/>
        <a:defRPr sz="1800" b="1" kern="1200" cap="all" spc="0" baseline="0">
          <a:solidFill>
            <a:schemeClr val="bg1">
              <a:lumMod val="75000"/>
              <a:lumOff val="25000"/>
            </a:schemeClr>
          </a:solidFill>
          <a:effectLst/>
          <a:latin typeface="+mj-lt"/>
          <a:ea typeface="+mj-ea"/>
          <a:cs typeface="Tunga" pitchFamily="2"/>
        </a:defRPr>
      </a:lvl1pPr>
    </p:titleStyle>
    <p:bodyStyle>
      <a:lvl1pPr marL="0" indent="0" algn="ctr" defTabSz="914400" rtl="0" eaLnBrk="1" latinLnBrk="0" hangingPunct="1">
        <a:lnSpc>
          <a:spcPct val="100000"/>
        </a:lnSpc>
        <a:spcBef>
          <a:spcPts val="600"/>
        </a:spcBef>
        <a:spcAft>
          <a:spcPts val="0"/>
        </a:spcAft>
        <a:buClr>
          <a:schemeClr val="accent1"/>
        </a:buClr>
        <a:buFontTx/>
        <a:buNone/>
        <a:defRPr sz="2000" b="0" i="0" kern="1200" cap="none" spc="30" baseline="0">
          <a:solidFill>
            <a:schemeClr val="tx1"/>
          </a:solidFill>
          <a:latin typeface="+mn-lt"/>
          <a:ea typeface="+mn-ea"/>
          <a:cs typeface="Tahoma" pitchFamily="34" charset="0"/>
        </a:defRPr>
      </a:lvl1pPr>
      <a:lvl2pPr marL="0" indent="0" algn="ctr" defTabSz="914400" rtl="0" eaLnBrk="1" latinLnBrk="0" hangingPunct="1">
        <a:lnSpc>
          <a:spcPct val="100000"/>
        </a:lnSpc>
        <a:spcBef>
          <a:spcPts val="1200"/>
        </a:spcBef>
        <a:buClr>
          <a:schemeClr val="accent1"/>
        </a:buClr>
        <a:buFontTx/>
        <a:buNone/>
        <a:defRPr sz="1800" kern="1200">
          <a:solidFill>
            <a:schemeClr val="tx2"/>
          </a:solidFill>
          <a:latin typeface="+mn-lt"/>
          <a:ea typeface="+mn-ea"/>
          <a:cs typeface="Tahoma" pitchFamily="34" charset="0"/>
        </a:defRPr>
      </a:lvl2pPr>
      <a:lvl3pPr marL="0" indent="0" algn="ctr" defTabSz="914400" rtl="0" eaLnBrk="1" latinLnBrk="0" hangingPunct="1">
        <a:lnSpc>
          <a:spcPct val="100000"/>
        </a:lnSpc>
        <a:spcBef>
          <a:spcPts val="1200"/>
        </a:spcBef>
        <a:buClr>
          <a:schemeClr val="accent1"/>
        </a:buClr>
        <a:buFontTx/>
        <a:buNone/>
        <a:defRPr sz="1600" kern="1200">
          <a:solidFill>
            <a:schemeClr val="tx1"/>
          </a:solidFill>
          <a:latin typeface="+mn-lt"/>
          <a:ea typeface="+mn-ea"/>
          <a:cs typeface="Tahoma" pitchFamily="34" charset="0"/>
        </a:defRPr>
      </a:lvl3pPr>
      <a:lvl4pPr marL="0" indent="0" algn="ctr" defTabSz="914400" rtl="0" eaLnBrk="1" latinLnBrk="0" hangingPunct="1">
        <a:lnSpc>
          <a:spcPct val="100000"/>
        </a:lnSpc>
        <a:spcBef>
          <a:spcPts val="1200"/>
        </a:spcBef>
        <a:buClr>
          <a:schemeClr val="accent1"/>
        </a:buClr>
        <a:buFontTx/>
        <a:buNone/>
        <a:defRPr sz="1400" kern="1200">
          <a:solidFill>
            <a:schemeClr val="tx2"/>
          </a:solidFill>
          <a:latin typeface="+mn-lt"/>
          <a:ea typeface="+mn-ea"/>
          <a:cs typeface="Tahoma" pitchFamily="34" charset="0"/>
        </a:defRPr>
      </a:lvl4pPr>
      <a:lvl5pPr marL="0" indent="0" algn="ctr" defTabSz="914400" rtl="0" eaLnBrk="1" latinLnBrk="0" hangingPunct="1">
        <a:lnSpc>
          <a:spcPct val="100000"/>
        </a:lnSpc>
        <a:spcBef>
          <a:spcPts val="1200"/>
        </a:spcBef>
        <a:buClr>
          <a:schemeClr val="accent1"/>
        </a:buClr>
        <a:buFontTx/>
        <a:buNone/>
        <a:defRPr sz="1400" kern="1200" baseline="0">
          <a:solidFill>
            <a:schemeClr val="tx1"/>
          </a:solidFill>
          <a:latin typeface="+mn-lt"/>
          <a:ea typeface="+mn-ea"/>
          <a:cs typeface="Tahoma" pitchFamily="34" charset="0"/>
        </a:defRPr>
      </a:lvl5pPr>
      <a:lvl6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6pPr>
      <a:lvl7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7pPr>
      <a:lvl8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8pPr>
      <a:lvl9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25.png"/><Relationship Id="rId3" Type="http://schemas.openxmlformats.org/officeDocument/2006/relationships/notesSlide" Target="../notesSlides/notesSlide10.xml"/><Relationship Id="rId7" Type="http://schemas.openxmlformats.org/officeDocument/2006/relationships/image" Target="../media/image21.png"/><Relationship Id="rId12" Type="http://schemas.openxmlformats.org/officeDocument/2006/relationships/image" Target="../media/image24.jpeg"/><Relationship Id="rId2" Type="http://schemas.openxmlformats.org/officeDocument/2006/relationships/slideLayout" Target="../slideLayouts/slideLayout18.xml"/><Relationship Id="rId1" Type="http://schemas.openxmlformats.org/officeDocument/2006/relationships/vmlDrawing" Target="../drawings/vmlDrawing2.vml"/><Relationship Id="rId6" Type="http://schemas.openxmlformats.org/officeDocument/2006/relationships/image" Target="../media/image8.emf"/><Relationship Id="rId11" Type="http://schemas.openxmlformats.org/officeDocument/2006/relationships/image" Target="../media/image16.png"/><Relationship Id="rId5" Type="http://schemas.openxmlformats.org/officeDocument/2006/relationships/oleObject" Target="../embeddings/oleObject2.bin"/><Relationship Id="rId10" Type="http://schemas.openxmlformats.org/officeDocument/2006/relationships/image" Target="../media/image23.png"/><Relationship Id="rId4" Type="http://schemas.openxmlformats.org/officeDocument/2006/relationships/image" Target="../media/image4.png"/><Relationship Id="rId9"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8.xml"/><Relationship Id="rId1" Type="http://schemas.openxmlformats.org/officeDocument/2006/relationships/vmlDrawing" Target="../drawings/vmlDrawing3.vml"/><Relationship Id="rId6" Type="http://schemas.openxmlformats.org/officeDocument/2006/relationships/image" Target="../media/image8.emf"/><Relationship Id="rId5" Type="http://schemas.openxmlformats.org/officeDocument/2006/relationships/oleObject" Target="../embeddings/oleObject3.bin"/><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8.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8.xml"/><Relationship Id="rId1" Type="http://schemas.openxmlformats.org/officeDocument/2006/relationships/vmlDrawing" Target="../drawings/vmlDrawing4.vml"/><Relationship Id="rId6" Type="http://schemas.openxmlformats.org/officeDocument/2006/relationships/image" Target="../media/image8.emf"/><Relationship Id="rId5" Type="http://schemas.openxmlformats.org/officeDocument/2006/relationships/oleObject" Target="../embeddings/oleObject4.bin"/><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8.xml"/><Relationship Id="rId1" Type="http://schemas.openxmlformats.org/officeDocument/2006/relationships/vmlDrawing" Target="../drawings/vmlDrawing5.vml"/><Relationship Id="rId6" Type="http://schemas.openxmlformats.org/officeDocument/2006/relationships/image" Target="../media/image8.emf"/><Relationship Id="rId5" Type="http://schemas.openxmlformats.org/officeDocument/2006/relationships/oleObject" Target="../embeddings/oleObject5.bin"/><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8.xml"/><Relationship Id="rId1" Type="http://schemas.openxmlformats.org/officeDocument/2006/relationships/tags" Target="../tags/tag3.xml"/><Relationship Id="rId5" Type="http://schemas.openxmlformats.org/officeDocument/2006/relationships/image" Target="../media/image26.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8.xml"/><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8.xml"/><Relationship Id="rId1" Type="http://schemas.openxmlformats.org/officeDocument/2006/relationships/vmlDrawing" Target="../drawings/vmlDrawing6.vml"/><Relationship Id="rId6" Type="http://schemas.openxmlformats.org/officeDocument/2006/relationships/image" Target="../media/image8.emf"/><Relationship Id="rId5" Type="http://schemas.openxmlformats.org/officeDocument/2006/relationships/oleObject" Target="../embeddings/oleObject6.bin"/><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8.xml"/><Relationship Id="rId1" Type="http://schemas.openxmlformats.org/officeDocument/2006/relationships/tags" Target="../tags/tag4.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notesSlide" Target="../notesSlides/notesSlide25.xml"/><Relationship Id="rId7" Type="http://schemas.openxmlformats.org/officeDocument/2006/relationships/image" Target="../media/image30.jpeg"/><Relationship Id="rId12" Type="http://schemas.openxmlformats.org/officeDocument/2006/relationships/image" Target="../media/image35.jpeg"/><Relationship Id="rId2" Type="http://schemas.openxmlformats.org/officeDocument/2006/relationships/slideLayout" Target="../slideLayouts/slideLayout18.xml"/><Relationship Id="rId1" Type="http://schemas.openxmlformats.org/officeDocument/2006/relationships/tags" Target="../tags/tag5.xml"/><Relationship Id="rId6" Type="http://schemas.openxmlformats.org/officeDocument/2006/relationships/image" Target="../media/image29.jpeg"/><Relationship Id="rId11" Type="http://schemas.openxmlformats.org/officeDocument/2006/relationships/image" Target="../media/image34.jpeg"/><Relationship Id="rId5" Type="http://schemas.openxmlformats.org/officeDocument/2006/relationships/image" Target="../media/image28.jpeg"/><Relationship Id="rId10" Type="http://schemas.openxmlformats.org/officeDocument/2006/relationships/image" Target="../media/image33.jpeg"/><Relationship Id="rId4" Type="http://schemas.openxmlformats.org/officeDocument/2006/relationships/image" Target="../media/image4.png"/><Relationship Id="rId9" Type="http://schemas.openxmlformats.org/officeDocument/2006/relationships/image" Target="../media/image32.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8.xml"/><Relationship Id="rId1" Type="http://schemas.openxmlformats.org/officeDocument/2006/relationships/vmlDrawing" Target="../drawings/vmlDrawing7.vml"/><Relationship Id="rId6" Type="http://schemas.openxmlformats.org/officeDocument/2006/relationships/image" Target="../media/image8.emf"/><Relationship Id="rId5" Type="http://schemas.openxmlformats.org/officeDocument/2006/relationships/oleObject" Target="../embeddings/oleObject7.bin"/><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8.xml"/><Relationship Id="rId1" Type="http://schemas.openxmlformats.org/officeDocument/2006/relationships/tags" Target="../tags/tag6.xml"/><Relationship Id="rId5" Type="http://schemas.openxmlformats.org/officeDocument/2006/relationships/image" Target="../media/image36.jpe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8.xml"/><Relationship Id="rId1" Type="http://schemas.openxmlformats.org/officeDocument/2006/relationships/tags" Target="../tags/tag7.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18.xm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8.xml"/><Relationship Id="rId1" Type="http://schemas.openxmlformats.org/officeDocument/2006/relationships/vmlDrawing" Target="../drawings/vmlDrawing8.vml"/><Relationship Id="rId6" Type="http://schemas.openxmlformats.org/officeDocument/2006/relationships/image" Target="../media/image8.emf"/><Relationship Id="rId5" Type="http://schemas.openxmlformats.org/officeDocument/2006/relationships/oleObject" Target="../embeddings/oleObject8.bin"/><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8.xml"/><Relationship Id="rId1" Type="http://schemas.openxmlformats.org/officeDocument/2006/relationships/tags" Target="../tags/tag8.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8.xml"/><Relationship Id="rId1" Type="http://schemas.openxmlformats.org/officeDocument/2006/relationships/tags" Target="../tags/tag9.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8.emf"/><Relationship Id="rId2" Type="http://schemas.openxmlformats.org/officeDocument/2006/relationships/tags" Target="../tags/tag10.xml"/><Relationship Id="rId1" Type="http://schemas.openxmlformats.org/officeDocument/2006/relationships/vmlDrawing" Target="../drawings/vmlDrawing9.vml"/><Relationship Id="rId6" Type="http://schemas.openxmlformats.org/officeDocument/2006/relationships/oleObject" Target="../embeddings/oleObject9.bin"/><Relationship Id="rId5" Type="http://schemas.openxmlformats.org/officeDocument/2006/relationships/image" Target="../media/image4.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18.xml"/><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8.xml"/><Relationship Id="rId1" Type="http://schemas.openxmlformats.org/officeDocument/2006/relationships/vmlDrawing" Target="../drawings/vmlDrawing10.vml"/><Relationship Id="rId6" Type="http://schemas.openxmlformats.org/officeDocument/2006/relationships/image" Target="../media/image41.emf"/><Relationship Id="rId5" Type="http://schemas.openxmlformats.org/officeDocument/2006/relationships/oleObject" Target="../embeddings/oleObject10.bin"/><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8.xml"/><Relationship Id="rId1" Type="http://schemas.openxmlformats.org/officeDocument/2006/relationships/tags" Target="../tags/tag11.xml"/><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8.xml"/><Relationship Id="rId1" Type="http://schemas.openxmlformats.org/officeDocument/2006/relationships/tags" Target="../tags/tag12.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8.xml"/><Relationship Id="rId1" Type="http://schemas.openxmlformats.org/officeDocument/2006/relationships/tags" Target="../tags/tag13.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8.xml"/><Relationship Id="rId1" Type="http://schemas.openxmlformats.org/officeDocument/2006/relationships/tags" Target="../tags/tag14.xml"/><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8.xml"/><Relationship Id="rId1" Type="http://schemas.openxmlformats.org/officeDocument/2006/relationships/tags" Target="../tags/tag15.xml"/><Relationship Id="rId5" Type="http://schemas.openxmlformats.org/officeDocument/2006/relationships/image" Target="../media/image42.jpeg"/><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3.xml"/><Relationship Id="rId1" Type="http://schemas.openxmlformats.org/officeDocument/2006/relationships/slideLayout" Target="../slideLayouts/slideLayout18.xml"/><Relationship Id="rId5" Type="http://schemas.microsoft.com/office/2007/relationships/hdphoto" Target="../media/hdphoto6.wdp"/><Relationship Id="rId4" Type="http://schemas.openxmlformats.org/officeDocument/2006/relationships/image" Target="../media/image43.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4.xml"/><Relationship Id="rId1" Type="http://schemas.openxmlformats.org/officeDocument/2006/relationships/slideLayout" Target="../slideLayouts/slideLayout18.xml"/><Relationship Id="rId5" Type="http://schemas.microsoft.com/office/2007/relationships/hdphoto" Target="../media/hdphoto7.wdp"/><Relationship Id="rId4" Type="http://schemas.openxmlformats.org/officeDocument/2006/relationships/image" Target="../media/image44.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8.xml"/><Relationship Id="rId1" Type="http://schemas.openxmlformats.org/officeDocument/2006/relationships/vmlDrawing" Target="../drawings/vmlDrawing11.vml"/><Relationship Id="rId6" Type="http://schemas.openxmlformats.org/officeDocument/2006/relationships/image" Target="../media/image8.emf"/><Relationship Id="rId5" Type="http://schemas.openxmlformats.org/officeDocument/2006/relationships/oleObject" Target="../embeddings/oleObject11.bin"/><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6.xml"/><Relationship Id="rId1" Type="http://schemas.openxmlformats.org/officeDocument/2006/relationships/slideLayout" Target="../slideLayouts/slideLayout18.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7.xml"/><Relationship Id="rId1" Type="http://schemas.openxmlformats.org/officeDocument/2006/relationships/slideLayout" Target="../slideLayouts/slideLayout18.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8.xml"/><Relationship Id="rId1" Type="http://schemas.openxmlformats.org/officeDocument/2006/relationships/slideLayout" Target="../slideLayouts/slideLayout18.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9.xml"/><Relationship Id="rId1" Type="http://schemas.openxmlformats.org/officeDocument/2006/relationships/slideLayout" Target="../slideLayouts/slideLayout18.xml"/><Relationship Id="rId6" Type="http://schemas.openxmlformats.org/officeDocument/2006/relationships/image" Target="../media/image50.jpeg"/><Relationship Id="rId5" Type="http://schemas.openxmlformats.org/officeDocument/2006/relationships/image" Target="../media/image51.jpeg"/><Relationship Id="rId4" Type="http://schemas.openxmlformats.org/officeDocument/2006/relationships/image" Target="../media/image48.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image" Target="../media/image8.emf"/><Relationship Id="rId5" Type="http://schemas.openxmlformats.org/officeDocument/2006/relationships/oleObject" Target="../embeddings/oleObject1.bin"/><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8.xml"/><Relationship Id="rId1" Type="http://schemas.openxmlformats.org/officeDocument/2006/relationships/tags" Target="../tags/tag16.xml"/><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8.xml"/><Relationship Id="rId1" Type="http://schemas.openxmlformats.org/officeDocument/2006/relationships/tags" Target="../tags/tag17.xml"/><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8.xml"/><Relationship Id="rId1" Type="http://schemas.openxmlformats.org/officeDocument/2006/relationships/tags" Target="../tags/tag18.xml"/><Relationship Id="rId4" Type="http://schemas.openxmlformats.org/officeDocument/2006/relationships/image" Target="../media/image4.png"/></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3.xml"/><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8.xml"/><Relationship Id="rId1" Type="http://schemas.openxmlformats.org/officeDocument/2006/relationships/tags" Target="../tags/tag19.xml"/><Relationship Id="rId4" Type="http://schemas.openxmlformats.org/officeDocument/2006/relationships/image" Target="../media/image4.png"/></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5.xml"/><Relationship Id="rId1" Type="http://schemas.openxmlformats.org/officeDocument/2006/relationships/slideLayout" Target="../slideLayouts/slideLayout18.xml"/><Relationship Id="rId6" Type="http://schemas.openxmlformats.org/officeDocument/2006/relationships/image" Target="../media/image50.jpeg"/><Relationship Id="rId5" Type="http://schemas.openxmlformats.org/officeDocument/2006/relationships/image" Target="../media/image51.jpeg"/><Relationship Id="rId4" Type="http://schemas.openxmlformats.org/officeDocument/2006/relationships/image" Target="../media/image48.jpeg"/></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7.xml"/><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8.xml"/><Relationship Id="rId1" Type="http://schemas.openxmlformats.org/officeDocument/2006/relationships/vmlDrawing" Target="../drawings/vmlDrawing12.vml"/><Relationship Id="rId6" Type="http://schemas.openxmlformats.org/officeDocument/2006/relationships/image" Target="../media/image52.emf"/><Relationship Id="rId5" Type="http://schemas.openxmlformats.org/officeDocument/2006/relationships/oleObject" Target="../embeddings/oleObject12.bin"/><Relationship Id="rId4" Type="http://schemas.openxmlformats.org/officeDocument/2006/relationships/image" Target="../media/image4.png"/></Relationships>
</file>

<file path=ppt/slides/_rels/slide5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4.png"/><Relationship Id="rId7" Type="http://schemas.openxmlformats.org/officeDocument/2006/relationships/image" Target="../media/image31.jpeg"/><Relationship Id="rId2" Type="http://schemas.openxmlformats.org/officeDocument/2006/relationships/notesSlide" Target="../notesSlides/notesSlide59.xml"/><Relationship Id="rId1" Type="http://schemas.openxmlformats.org/officeDocument/2006/relationships/slideLayout" Target="../slideLayouts/slideLayout18.xml"/><Relationship Id="rId6" Type="http://schemas.openxmlformats.org/officeDocument/2006/relationships/image" Target="../media/image30.jpeg"/><Relationship Id="rId11" Type="http://schemas.openxmlformats.org/officeDocument/2006/relationships/image" Target="../media/image35.jpeg"/><Relationship Id="rId5" Type="http://schemas.openxmlformats.org/officeDocument/2006/relationships/image" Target="../media/image29.jpeg"/><Relationship Id="rId10" Type="http://schemas.openxmlformats.org/officeDocument/2006/relationships/image" Target="../media/image34.jpeg"/><Relationship Id="rId4" Type="http://schemas.openxmlformats.org/officeDocument/2006/relationships/image" Target="../media/image28.jpeg"/><Relationship Id="rId9" Type="http://schemas.openxmlformats.org/officeDocument/2006/relationships/image" Target="../media/image33.jpeg"/></Relationships>
</file>

<file path=ppt/slides/_rels/slide6.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notesSlide" Target="../notesSlides/notesSlide6.xml"/><Relationship Id="rId7" Type="http://schemas.openxmlformats.org/officeDocument/2006/relationships/image" Target="../media/image11.jpeg"/><Relationship Id="rId2" Type="http://schemas.openxmlformats.org/officeDocument/2006/relationships/slideLayout" Target="../slideLayouts/slideLayout18.xml"/><Relationship Id="rId1" Type="http://schemas.openxmlformats.org/officeDocument/2006/relationships/tags" Target="../tags/tag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4.png"/><Relationship Id="rId9" Type="http://schemas.openxmlformats.org/officeDocument/2006/relationships/image" Target="../media/image13.jpeg"/></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0.xml"/><Relationship Id="rId1" Type="http://schemas.openxmlformats.org/officeDocument/2006/relationships/slideLayout" Target="../slideLayouts/slideLayout18.xml"/><Relationship Id="rId5" Type="http://schemas.openxmlformats.org/officeDocument/2006/relationships/image" Target="../media/image38.png"/><Relationship Id="rId4" Type="http://schemas.openxmlformats.org/officeDocument/2006/relationships/image" Target="../media/image53.jpeg"/></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1.xml"/><Relationship Id="rId1" Type="http://schemas.openxmlformats.org/officeDocument/2006/relationships/slideLayout" Target="../slideLayouts/slideLayout18.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62.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4.png"/><Relationship Id="rId7" Type="http://schemas.openxmlformats.org/officeDocument/2006/relationships/image" Target="../media/image59.png"/><Relationship Id="rId2" Type="http://schemas.openxmlformats.org/officeDocument/2006/relationships/notesSlide" Target="../notesSlides/notesSlide62.xml"/><Relationship Id="rId1" Type="http://schemas.openxmlformats.org/officeDocument/2006/relationships/slideLayout" Target="../slideLayouts/slideLayout18.xml"/><Relationship Id="rId6" Type="http://schemas.microsoft.com/office/2007/relationships/hdphoto" Target="../media/hdphoto8.wdp"/><Relationship Id="rId5" Type="http://schemas.openxmlformats.org/officeDocument/2006/relationships/image" Target="../media/image58.png"/><Relationship Id="rId4" Type="http://schemas.openxmlformats.org/officeDocument/2006/relationships/image" Target="../media/image57.jpeg"/></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3.xml"/><Relationship Id="rId1" Type="http://schemas.openxmlformats.org/officeDocument/2006/relationships/slideLayout" Target="../slideLayouts/slideLayout18.xml"/><Relationship Id="rId6" Type="http://schemas.openxmlformats.org/officeDocument/2006/relationships/image" Target="../media/image50.jpeg"/><Relationship Id="rId5" Type="http://schemas.openxmlformats.org/officeDocument/2006/relationships/image" Target="../media/image51.jpeg"/><Relationship Id="rId4" Type="http://schemas.openxmlformats.org/officeDocument/2006/relationships/image" Target="../media/image48.jpeg"/></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4.xml"/><Relationship Id="rId1" Type="http://schemas.openxmlformats.org/officeDocument/2006/relationships/slideLayout" Target="../slideLayouts/slideLayout18.xml"/><Relationship Id="rId6" Type="http://schemas.openxmlformats.org/officeDocument/2006/relationships/image" Target="../media/image50.jpeg"/><Relationship Id="rId5" Type="http://schemas.openxmlformats.org/officeDocument/2006/relationships/image" Target="../media/image51.jpeg"/><Relationship Id="rId4" Type="http://schemas.openxmlformats.org/officeDocument/2006/relationships/image" Target="../media/image48.jpeg"/></Relationships>
</file>

<file path=ppt/slides/_rels/slide65.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slideLayout" Target="../slideLayouts/slideLayout18.xml"/><Relationship Id="rId7" Type="http://schemas.openxmlformats.org/officeDocument/2006/relationships/oleObject" Target="../embeddings/oleObject13.bin"/><Relationship Id="rId2" Type="http://schemas.openxmlformats.org/officeDocument/2006/relationships/tags" Target="../tags/tag20.xml"/><Relationship Id="rId1" Type="http://schemas.openxmlformats.org/officeDocument/2006/relationships/vmlDrawing" Target="../drawings/vmlDrawing13.vml"/><Relationship Id="rId6" Type="http://schemas.openxmlformats.org/officeDocument/2006/relationships/image" Target="../media/image60.jpeg"/><Relationship Id="rId5" Type="http://schemas.openxmlformats.org/officeDocument/2006/relationships/image" Target="../media/image4.png"/><Relationship Id="rId4"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0.jpg"/><Relationship Id="rId3" Type="http://schemas.openxmlformats.org/officeDocument/2006/relationships/notesSlide" Target="../notesSlides/notesSlide7.xml"/><Relationship Id="rId7" Type="http://schemas.openxmlformats.org/officeDocument/2006/relationships/image" Target="../media/image16.png"/><Relationship Id="rId12" Type="http://schemas.openxmlformats.org/officeDocument/2006/relationships/image" Target="../media/image19.jpeg"/><Relationship Id="rId2" Type="http://schemas.openxmlformats.org/officeDocument/2006/relationships/slideLayout" Target="../slideLayouts/slideLayout18.xml"/><Relationship Id="rId1" Type="http://schemas.openxmlformats.org/officeDocument/2006/relationships/tags" Target="../tags/tag2.xml"/><Relationship Id="rId6" Type="http://schemas.openxmlformats.org/officeDocument/2006/relationships/image" Target="../media/image15.png"/><Relationship Id="rId11" Type="http://schemas.microsoft.com/office/2007/relationships/hdphoto" Target="../media/hdphoto4.wdp"/><Relationship Id="rId5" Type="http://schemas.openxmlformats.org/officeDocument/2006/relationships/image" Target="../media/image14.jpeg"/><Relationship Id="rId10" Type="http://schemas.openxmlformats.org/officeDocument/2006/relationships/image" Target="../media/image18.png"/><Relationship Id="rId4" Type="http://schemas.openxmlformats.org/officeDocument/2006/relationships/image" Target="../media/image4.png"/><Relationship Id="rId9" Type="http://schemas.microsoft.com/office/2007/relationships/hdphoto" Target="../media/hdphoto3.wdp"/></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4.xml"/></Relationships>
</file>

<file path=ppt/slides/_rels/slide73.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73.xml"/><Relationship Id="rId1" Type="http://schemas.openxmlformats.org/officeDocument/2006/relationships/slideLayout" Target="../slideLayouts/slideLayout35.xml"/></Relationships>
</file>

<file path=ppt/slides/_rels/slide7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0.xml"/></Relationships>
</file>

<file path=ppt/slides/_rels/slide7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0.xml"/></Relationships>
</file>

<file path=ppt/slides/_rels/slide7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4.xml"/><Relationship Id="rId1" Type="http://schemas.openxmlformats.org/officeDocument/2006/relationships/slideLayout" Target="../slideLayouts/slideLayout40.xml"/></Relationships>
</file>

<file path=ppt/slides/_rels/slide7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5.xml"/><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4.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image" Target="../media/image16.png"/><Relationship Id="rId5" Type="http://schemas.openxmlformats.org/officeDocument/2006/relationships/image" Target="../media/image15.png"/><Relationship Id="rId10" Type="http://schemas.microsoft.com/office/2007/relationships/hdphoto" Target="../media/hdphoto4.wdp"/><Relationship Id="rId4" Type="http://schemas.openxmlformats.org/officeDocument/2006/relationships/image" Target="../media/image14.jpeg"/><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4.pn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image" Target="../media/image22.jpeg"/><Relationship Id="rId5" Type="http://schemas.microsoft.com/office/2007/relationships/hdphoto" Target="../media/hdphoto5.wdp"/><Relationship Id="rId10" Type="http://schemas.openxmlformats.org/officeDocument/2006/relationships/image" Target="../media/image25.png"/><Relationship Id="rId4" Type="http://schemas.openxmlformats.org/officeDocument/2006/relationships/image" Target="../media/image21.png"/><Relationship Id="rId9"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2209800" y="2514600"/>
            <a:ext cx="7848600" cy="1373070"/>
          </a:xfrm>
        </p:spPr>
        <p:txBody>
          <a:bodyPr/>
          <a:lstStyle/>
          <a:p>
            <a:r>
              <a:rPr lang="en-US" b="1" dirty="0" smtClean="0">
                <a:ln>
                  <a:solidFill>
                    <a:sysClr val="windowText" lastClr="000000"/>
                  </a:solidFill>
                </a:ln>
                <a:solidFill>
                  <a:schemeClr val="bg1"/>
                </a:solidFill>
                <a:effectLst>
                  <a:outerShdw blurRad="38100" dist="38100" dir="2700000" algn="tl">
                    <a:srgbClr val="000000">
                      <a:alpha val="43137"/>
                    </a:srgbClr>
                  </a:outerShdw>
                </a:effectLst>
                <a:latin typeface="Gill Sans Ultra Bold" panose="020B0A02020104020203" pitchFamily="34" charset="0"/>
              </a:rPr>
              <a:t>  The Geologic Column</a:t>
            </a:r>
            <a:endParaRPr lang="en-US" b="1" dirty="0">
              <a:ln>
                <a:solidFill>
                  <a:sysClr val="windowText" lastClr="000000"/>
                </a:solidFill>
              </a:ln>
              <a:solidFill>
                <a:schemeClr val="bg1"/>
              </a:solidFill>
              <a:effectLst>
                <a:outerShdw blurRad="38100" dist="38100" dir="2700000" algn="tl">
                  <a:srgbClr val="000000">
                    <a:alpha val="43137"/>
                  </a:srgbClr>
                </a:outerShdw>
              </a:effectLst>
              <a:latin typeface="Gill Sans Ultra Bold" panose="020B0A02020104020203" pitchFamily="34" charset="0"/>
            </a:endParaRPr>
          </a:p>
        </p:txBody>
      </p:sp>
      <p:sp>
        <p:nvSpPr>
          <p:cNvPr id="5" name="Subtitle 4"/>
          <p:cNvSpPr>
            <a:spLocks noGrp="1"/>
          </p:cNvSpPr>
          <p:nvPr>
            <p:ph type="subTitle" idx="1"/>
          </p:nvPr>
        </p:nvSpPr>
        <p:spPr>
          <a:xfrm>
            <a:off x="2385934" y="3481226"/>
            <a:ext cx="7848600" cy="1117687"/>
          </a:xfrm>
        </p:spPr>
        <p:txBody>
          <a:bodyPr>
            <a:normAutofit/>
          </a:bodyPr>
          <a:lstStyle/>
          <a:p>
            <a:r>
              <a:rPr lang="en-US" sz="2800" dirty="0" smtClean="0">
                <a:ln>
                  <a:solidFill>
                    <a:sysClr val="windowText" lastClr="000000"/>
                  </a:solidFill>
                </a:ln>
                <a:solidFill>
                  <a:schemeClr val="bg1"/>
                </a:solidFill>
                <a:effectLst>
                  <a:outerShdw blurRad="38100" dist="38100" dir="2700000" algn="tl">
                    <a:srgbClr val="000000">
                      <a:alpha val="43137"/>
                    </a:srgbClr>
                  </a:outerShdw>
                </a:effectLst>
                <a:latin typeface="Gill Sans Ultra Bold" panose="020B0A02020104020203" pitchFamily="34" charset="0"/>
              </a:rPr>
              <a:t>Does It Show Evolution?</a:t>
            </a:r>
            <a:endParaRPr lang="en-US" sz="2800" dirty="0">
              <a:ln>
                <a:solidFill>
                  <a:sysClr val="windowText" lastClr="000000"/>
                </a:solidFill>
              </a:ln>
              <a:solidFill>
                <a:schemeClr val="bg1"/>
              </a:solidFill>
              <a:effectLst>
                <a:outerShdw blurRad="38100" dist="38100" dir="2700000" algn="tl">
                  <a:srgbClr val="000000">
                    <a:alpha val="43137"/>
                  </a:srgbClr>
                </a:outerShdw>
              </a:effectLst>
              <a:latin typeface="Gill Sans Ultra Bold" panose="020B0A02020104020203" pitchFamily="34" charset="0"/>
            </a:endParaRPr>
          </a:p>
        </p:txBody>
      </p:sp>
    </p:spTree>
    <p:extLst>
      <p:ext uri="{BB962C8B-B14F-4D97-AF65-F5344CB8AC3E}">
        <p14:creationId xmlns:p14="http://schemas.microsoft.com/office/powerpoint/2010/main" val="400201473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49" name="Content Placeholder 6"/>
          <p:cNvGraphicFramePr>
            <a:graphicFrameLocks noChangeAspect="1"/>
          </p:cNvGraphicFramePr>
          <p:nvPr>
            <p:extLst>
              <p:ext uri="{D42A27DB-BD31-4B8C-83A1-F6EECF244321}">
                <p14:modId xmlns:p14="http://schemas.microsoft.com/office/powerpoint/2010/main" val="3051513327"/>
              </p:ext>
            </p:extLst>
          </p:nvPr>
        </p:nvGraphicFramePr>
        <p:xfrm>
          <a:off x="990600" y="1136554"/>
          <a:ext cx="4098944" cy="4888974"/>
        </p:xfrm>
        <a:graphic>
          <a:graphicData uri="http://schemas.openxmlformats.org/presentationml/2006/ole">
            <mc:AlternateContent xmlns:mc="http://schemas.openxmlformats.org/markup-compatibility/2006">
              <mc:Choice xmlns:v="urn:schemas-microsoft-com:vml" Requires="v">
                <p:oleObj spid="_x0000_s45085" name="Acrobat Document" r:id="rId5" imgW="8808621" imgH="10507717" progId="AcroExch.Document.11">
                  <p:embed/>
                </p:oleObj>
              </mc:Choice>
              <mc:Fallback>
                <p:oleObj name="Acrobat Document" r:id="rId5" imgW="8808621" imgH="10507717" progId="AcroExch.Document.11">
                  <p:embed/>
                  <p:pic>
                    <p:nvPicPr>
                      <p:cNvPr id="0" name=""/>
                      <p:cNvPicPr/>
                      <p:nvPr/>
                    </p:nvPicPr>
                    <p:blipFill>
                      <a:blip r:embed="rId6"/>
                      <a:stretch>
                        <a:fillRect/>
                      </a:stretch>
                    </p:blipFill>
                    <p:spPr>
                      <a:xfrm>
                        <a:off x="990600" y="1136554"/>
                        <a:ext cx="4098944" cy="4888974"/>
                      </a:xfrm>
                      <a:prstGeom prst="rect">
                        <a:avLst/>
                      </a:prstGeom>
                    </p:spPr>
                  </p:pic>
                </p:oleObj>
              </mc:Fallback>
            </mc:AlternateContent>
          </a:graphicData>
        </a:graphic>
      </p:graphicFrame>
      <p:pic>
        <p:nvPicPr>
          <p:cNvPr id="25" name="Picture 24"/>
          <p:cNvPicPr>
            <a:picLocks noChangeAspect="1"/>
          </p:cNvPicPr>
          <p:nvPr/>
        </p:nvPicPr>
        <p:blipFill>
          <a:blip r:embed="rId7" cstate="print">
            <a:extLst>
              <a:ext uri="{BEBA8EAE-BF5A-486C-A8C5-ECC9F3942E4B}">
                <a14:imgProps xmlns:a14="http://schemas.microsoft.com/office/drawing/2010/main">
                  <a14:imgLayer r:embed="rId8">
                    <a14:imgEffect>
                      <a14:backgroundRemoval t="9945" b="95816" l="9959" r="89995">
                        <a14:foregroundMark x1="31605" y1="32262" x2="31605" y2="32262"/>
                        <a14:foregroundMark x1="50205" y1="73984" x2="50205" y2="73984"/>
                      </a14:backgroundRemoval>
                    </a14:imgEffect>
                  </a14:imgLayer>
                </a14:imgProps>
              </a:ext>
              <a:ext uri="{28A0092B-C50C-407E-A947-70E740481C1C}">
                <a14:useLocalDpi xmlns:a14="http://schemas.microsoft.com/office/drawing/2010/main" val="0"/>
              </a:ext>
            </a:extLst>
          </a:blip>
          <a:stretch>
            <a:fillRect/>
          </a:stretch>
        </p:blipFill>
        <p:spPr>
          <a:xfrm rot="20961082">
            <a:off x="6411719" y="4328165"/>
            <a:ext cx="2294987" cy="1721240"/>
          </a:xfrm>
          <a:prstGeom prst="rect">
            <a:avLst/>
          </a:prstGeom>
        </p:spPr>
      </p:pic>
      <p:pic>
        <p:nvPicPr>
          <p:cNvPr id="28" name="Picture 2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716318">
            <a:off x="9003790" y="4578496"/>
            <a:ext cx="2175408" cy="1450272"/>
          </a:xfrm>
          <a:prstGeom prst="rect">
            <a:avLst/>
          </a:prstGeom>
        </p:spPr>
      </p:pic>
      <p:pic>
        <p:nvPicPr>
          <p:cNvPr id="29" name="Content Placeholder 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084592">
            <a:off x="6833490" y="2897674"/>
            <a:ext cx="3423833" cy="2282555"/>
          </a:xfrm>
          <a:prstGeom prst="rect">
            <a:avLst/>
          </a:prstGeom>
        </p:spPr>
      </p:pic>
      <p:pic>
        <p:nvPicPr>
          <p:cNvPr id="47" name="Picture 4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772337" y="283915"/>
            <a:ext cx="1436724" cy="1717851"/>
          </a:xfrm>
          <a:prstGeom prst="rect">
            <a:avLst/>
          </a:prstGeom>
        </p:spPr>
      </p:pic>
      <p:pic>
        <p:nvPicPr>
          <p:cNvPr id="4" name="Picture 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528556" y="2079036"/>
            <a:ext cx="763216" cy="1146301"/>
          </a:xfrm>
          <a:prstGeom prst="rect">
            <a:avLst/>
          </a:prstGeom>
        </p:spPr>
      </p:pic>
      <p:pic>
        <p:nvPicPr>
          <p:cNvPr id="48" name="Content Placeholder 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545406" y="1381517"/>
            <a:ext cx="2528225" cy="2022376"/>
          </a:xfrm>
          <a:prstGeom prst="rect">
            <a:avLst/>
          </a:prstGeom>
        </p:spPr>
      </p:pic>
      <p:sp>
        <p:nvSpPr>
          <p:cNvPr id="30" name="TextBox 29"/>
          <p:cNvSpPr txBox="1"/>
          <p:nvPr/>
        </p:nvSpPr>
        <p:spPr>
          <a:xfrm>
            <a:off x="2133600" y="247446"/>
            <a:ext cx="1752600" cy="6447919"/>
          </a:xfrm>
          <a:prstGeom prst="rect">
            <a:avLst/>
          </a:prstGeom>
          <a:noFill/>
        </p:spPr>
        <p:txBody>
          <a:bodyPr wrap="square" rtlCol="0">
            <a:spAutoFit/>
          </a:bodyPr>
          <a:lstStyle/>
          <a:p>
            <a:pPr algn="ctr"/>
            <a:r>
              <a:rPr lang="en-US" sz="41300" dirty="0">
                <a:solidFill>
                  <a:srgbClr val="C00000"/>
                </a:solidFill>
              </a:rPr>
              <a:t>?</a:t>
            </a:r>
          </a:p>
        </p:txBody>
      </p:sp>
    </p:spTree>
    <p:extLst>
      <p:ext uri="{BB962C8B-B14F-4D97-AF65-F5344CB8AC3E}">
        <p14:creationId xmlns:p14="http://schemas.microsoft.com/office/powerpoint/2010/main" val="3825270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8" name="Content Placeholder 6"/>
          <p:cNvGraphicFramePr>
            <a:graphicFrameLocks noChangeAspect="1"/>
          </p:cNvGraphicFramePr>
          <p:nvPr>
            <p:extLst>
              <p:ext uri="{D42A27DB-BD31-4B8C-83A1-F6EECF244321}">
                <p14:modId xmlns:p14="http://schemas.microsoft.com/office/powerpoint/2010/main" val="4036738082"/>
              </p:ext>
            </p:extLst>
          </p:nvPr>
        </p:nvGraphicFramePr>
        <p:xfrm>
          <a:off x="6686902" y="651974"/>
          <a:ext cx="4666898" cy="5566395"/>
        </p:xfrm>
        <a:graphic>
          <a:graphicData uri="http://schemas.openxmlformats.org/presentationml/2006/ole">
            <mc:AlternateContent xmlns:mc="http://schemas.openxmlformats.org/markup-compatibility/2006">
              <mc:Choice xmlns:v="urn:schemas-microsoft-com:vml" Requires="v">
                <p:oleObj spid="_x0000_s17452" name="Acrobat Document" r:id="rId5" imgW="8808621" imgH="10507717" progId="AcroExch.Document.11">
                  <p:embed/>
                </p:oleObj>
              </mc:Choice>
              <mc:Fallback>
                <p:oleObj name="Acrobat Document" r:id="rId5" imgW="8808621" imgH="10507717" progId="AcroExch.Document.11">
                  <p:embed/>
                  <p:pic>
                    <p:nvPicPr>
                      <p:cNvPr id="0" name=""/>
                      <p:cNvPicPr/>
                      <p:nvPr/>
                    </p:nvPicPr>
                    <p:blipFill>
                      <a:blip r:embed="rId6"/>
                      <a:stretch>
                        <a:fillRect/>
                      </a:stretch>
                    </p:blipFill>
                    <p:spPr>
                      <a:xfrm>
                        <a:off x="6686902" y="651974"/>
                        <a:ext cx="4666898" cy="5566395"/>
                      </a:xfrm>
                      <a:prstGeom prst="rect">
                        <a:avLst/>
                      </a:prstGeom>
                    </p:spPr>
                  </p:pic>
                </p:oleObj>
              </mc:Fallback>
            </mc:AlternateContent>
          </a:graphicData>
        </a:graphic>
      </p:graphicFrame>
      <p:sp>
        <p:nvSpPr>
          <p:cNvPr id="22" name="Rectangle 21"/>
          <p:cNvSpPr/>
          <p:nvPr/>
        </p:nvSpPr>
        <p:spPr>
          <a:xfrm>
            <a:off x="1899635" y="228603"/>
            <a:ext cx="2760372"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23" name="Rectangle 22"/>
          <p:cNvSpPr/>
          <p:nvPr/>
        </p:nvSpPr>
        <p:spPr>
          <a:xfrm>
            <a:off x="1899635" y="651975"/>
            <a:ext cx="2760372"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24" name="Rectangle 23"/>
          <p:cNvSpPr/>
          <p:nvPr/>
        </p:nvSpPr>
        <p:spPr>
          <a:xfrm>
            <a:off x="1899635" y="1075347"/>
            <a:ext cx="2760372"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26" name="Rectangle 25"/>
          <p:cNvSpPr/>
          <p:nvPr/>
        </p:nvSpPr>
        <p:spPr>
          <a:xfrm>
            <a:off x="1899635" y="1498719"/>
            <a:ext cx="2760372"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27" name="Rectangle 26"/>
          <p:cNvSpPr/>
          <p:nvPr/>
        </p:nvSpPr>
        <p:spPr>
          <a:xfrm>
            <a:off x="1899635" y="1922091"/>
            <a:ext cx="2760372"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31" name="Rectangle 30"/>
          <p:cNvSpPr/>
          <p:nvPr/>
        </p:nvSpPr>
        <p:spPr>
          <a:xfrm>
            <a:off x="1899635" y="2345463"/>
            <a:ext cx="2760372"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32" name="Rectangle 31"/>
          <p:cNvSpPr/>
          <p:nvPr/>
        </p:nvSpPr>
        <p:spPr>
          <a:xfrm>
            <a:off x="1899635" y="2768835"/>
            <a:ext cx="2760372"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33" name="Rectangle 32"/>
          <p:cNvSpPr/>
          <p:nvPr/>
        </p:nvSpPr>
        <p:spPr>
          <a:xfrm>
            <a:off x="1899635" y="3192207"/>
            <a:ext cx="2760372"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34" name="Rectangle 33"/>
          <p:cNvSpPr/>
          <p:nvPr/>
        </p:nvSpPr>
        <p:spPr>
          <a:xfrm>
            <a:off x="1899635" y="3615579"/>
            <a:ext cx="2760372"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35" name="Rectangle 34"/>
          <p:cNvSpPr/>
          <p:nvPr/>
        </p:nvSpPr>
        <p:spPr>
          <a:xfrm>
            <a:off x="1890670" y="4038951"/>
            <a:ext cx="276442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36" name="Rectangle 35"/>
          <p:cNvSpPr/>
          <p:nvPr/>
        </p:nvSpPr>
        <p:spPr>
          <a:xfrm>
            <a:off x="1890670" y="4469255"/>
            <a:ext cx="276442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37" name="Rectangle 36"/>
          <p:cNvSpPr/>
          <p:nvPr/>
        </p:nvSpPr>
        <p:spPr>
          <a:xfrm>
            <a:off x="1899635" y="4885695"/>
            <a:ext cx="2760372"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38" name="Rectangle 37"/>
          <p:cNvSpPr/>
          <p:nvPr/>
        </p:nvSpPr>
        <p:spPr>
          <a:xfrm>
            <a:off x="1899635" y="5309067"/>
            <a:ext cx="2760372"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39" name="Rectangle 38"/>
          <p:cNvSpPr/>
          <p:nvPr/>
        </p:nvSpPr>
        <p:spPr>
          <a:xfrm>
            <a:off x="609600" y="5739372"/>
            <a:ext cx="4045491"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40" name="Rectangle 39"/>
          <p:cNvSpPr/>
          <p:nvPr/>
        </p:nvSpPr>
        <p:spPr>
          <a:xfrm rot="16200000">
            <a:off x="34662"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41" name="Rectangle 40"/>
          <p:cNvSpPr/>
          <p:nvPr/>
        </p:nvSpPr>
        <p:spPr>
          <a:xfrm rot="16200000">
            <a:off x="877210"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42" name="Rectangle 41"/>
          <p:cNvSpPr/>
          <p:nvPr/>
        </p:nvSpPr>
        <p:spPr>
          <a:xfrm rot="16200000">
            <a:off x="873745"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43" name="Rectangle 42"/>
          <p:cNvSpPr/>
          <p:nvPr/>
        </p:nvSpPr>
        <p:spPr>
          <a:xfrm rot="16200000">
            <a:off x="-1874283"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4" name="Not Equal 3"/>
          <p:cNvSpPr/>
          <p:nvPr/>
        </p:nvSpPr>
        <p:spPr>
          <a:xfrm>
            <a:off x="4801587" y="2617658"/>
            <a:ext cx="1733902" cy="1485268"/>
          </a:xfrm>
          <a:prstGeom prst="mathNotEqual">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1072505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200400" y="76200"/>
            <a:ext cx="5638800" cy="6832640"/>
          </a:xfrm>
          <a:prstGeom prst="rect">
            <a:avLst/>
          </a:prstGeom>
          <a:noFill/>
        </p:spPr>
        <p:txBody>
          <a:bodyPr wrap="square" rtlCol="0">
            <a:spAutoFit/>
          </a:bodyPr>
          <a:lstStyle/>
          <a:p>
            <a:pPr algn="ctr"/>
            <a:r>
              <a:rPr lang="en-US" sz="5400" dirty="0">
                <a:solidFill>
                  <a:schemeClr val="bg1"/>
                </a:solidFill>
              </a:rPr>
              <a:t>Domain</a:t>
            </a:r>
          </a:p>
          <a:p>
            <a:pPr algn="ctr"/>
            <a:endParaRPr lang="en-US" sz="1600" dirty="0">
              <a:solidFill>
                <a:schemeClr val="bg1"/>
              </a:solidFill>
            </a:endParaRPr>
          </a:p>
          <a:p>
            <a:pPr algn="ctr"/>
            <a:r>
              <a:rPr lang="en-US" sz="4800" dirty="0">
                <a:solidFill>
                  <a:schemeClr val="bg1"/>
                </a:solidFill>
              </a:rPr>
              <a:t>Kingdom</a:t>
            </a:r>
          </a:p>
          <a:p>
            <a:pPr algn="ctr"/>
            <a:endParaRPr lang="en-US" dirty="0">
              <a:solidFill>
                <a:schemeClr val="bg1"/>
              </a:solidFill>
            </a:endParaRPr>
          </a:p>
          <a:p>
            <a:pPr algn="ctr"/>
            <a:r>
              <a:rPr lang="en-US" sz="4400" dirty="0">
                <a:solidFill>
                  <a:schemeClr val="bg1"/>
                </a:solidFill>
              </a:rPr>
              <a:t>Phylum</a:t>
            </a:r>
          </a:p>
          <a:p>
            <a:pPr algn="ctr"/>
            <a:endParaRPr lang="en-US" dirty="0">
              <a:solidFill>
                <a:schemeClr val="bg1"/>
              </a:solidFill>
            </a:endParaRPr>
          </a:p>
          <a:p>
            <a:pPr algn="ctr"/>
            <a:r>
              <a:rPr lang="en-US" sz="4000" dirty="0">
                <a:solidFill>
                  <a:schemeClr val="bg1"/>
                </a:solidFill>
              </a:rPr>
              <a:t>Class</a:t>
            </a:r>
          </a:p>
          <a:p>
            <a:pPr algn="ctr"/>
            <a:endParaRPr lang="en-US" dirty="0">
              <a:solidFill>
                <a:schemeClr val="bg1"/>
              </a:solidFill>
            </a:endParaRPr>
          </a:p>
          <a:p>
            <a:pPr algn="ctr"/>
            <a:r>
              <a:rPr lang="en-US" sz="3600" dirty="0">
                <a:solidFill>
                  <a:schemeClr val="bg1"/>
                </a:solidFill>
              </a:rPr>
              <a:t>Order</a:t>
            </a:r>
          </a:p>
          <a:p>
            <a:pPr algn="ctr"/>
            <a:endParaRPr lang="en-US" dirty="0">
              <a:solidFill>
                <a:schemeClr val="bg1"/>
              </a:solidFill>
            </a:endParaRPr>
          </a:p>
          <a:p>
            <a:pPr algn="ctr"/>
            <a:r>
              <a:rPr lang="en-US" sz="3200" dirty="0">
                <a:solidFill>
                  <a:schemeClr val="bg1"/>
                </a:solidFill>
              </a:rPr>
              <a:t>Family</a:t>
            </a:r>
          </a:p>
          <a:p>
            <a:pPr algn="ctr"/>
            <a:endParaRPr lang="en-US" dirty="0">
              <a:solidFill>
                <a:schemeClr val="bg1"/>
              </a:solidFill>
            </a:endParaRPr>
          </a:p>
          <a:p>
            <a:pPr algn="ctr"/>
            <a:r>
              <a:rPr lang="en-US" sz="2800" dirty="0">
                <a:solidFill>
                  <a:schemeClr val="bg1"/>
                </a:solidFill>
              </a:rPr>
              <a:t>Genus</a:t>
            </a:r>
          </a:p>
          <a:p>
            <a:pPr algn="ctr"/>
            <a:endParaRPr lang="en-US" dirty="0">
              <a:solidFill>
                <a:schemeClr val="bg1"/>
              </a:solidFill>
            </a:endParaRPr>
          </a:p>
          <a:p>
            <a:pPr algn="ctr"/>
            <a:r>
              <a:rPr lang="en-US" sz="2400" dirty="0">
                <a:solidFill>
                  <a:schemeClr val="bg1"/>
                </a:solidFill>
              </a:rPr>
              <a:t>Species</a:t>
            </a:r>
          </a:p>
        </p:txBody>
      </p:sp>
      <p:cxnSp>
        <p:nvCxnSpPr>
          <p:cNvPr id="5" name="Straight Connector 4"/>
          <p:cNvCxnSpPr/>
          <p:nvPr/>
        </p:nvCxnSpPr>
        <p:spPr>
          <a:xfrm>
            <a:off x="3886200" y="228600"/>
            <a:ext cx="1143000" cy="628013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7162800" y="228600"/>
            <a:ext cx="838200" cy="628013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114793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200400" y="76200"/>
            <a:ext cx="5638800" cy="6832640"/>
          </a:xfrm>
          <a:prstGeom prst="rect">
            <a:avLst/>
          </a:prstGeom>
          <a:noFill/>
        </p:spPr>
        <p:txBody>
          <a:bodyPr wrap="square" rtlCol="0">
            <a:spAutoFit/>
          </a:bodyPr>
          <a:lstStyle/>
          <a:p>
            <a:pPr algn="ctr"/>
            <a:r>
              <a:rPr lang="en-US" sz="5400" dirty="0">
                <a:solidFill>
                  <a:srgbClr val="FFFF00"/>
                </a:solidFill>
              </a:rPr>
              <a:t>Domain</a:t>
            </a:r>
          </a:p>
          <a:p>
            <a:pPr algn="ctr"/>
            <a:endParaRPr lang="en-US" sz="1600" dirty="0">
              <a:solidFill>
                <a:schemeClr val="bg1"/>
              </a:solidFill>
            </a:endParaRPr>
          </a:p>
          <a:p>
            <a:pPr algn="ctr"/>
            <a:r>
              <a:rPr lang="en-US" sz="4800" dirty="0">
                <a:solidFill>
                  <a:schemeClr val="bg1"/>
                </a:solidFill>
              </a:rPr>
              <a:t>Kingdom</a:t>
            </a:r>
          </a:p>
          <a:p>
            <a:pPr algn="ctr"/>
            <a:endParaRPr lang="en-US" dirty="0">
              <a:solidFill>
                <a:schemeClr val="bg1"/>
              </a:solidFill>
            </a:endParaRPr>
          </a:p>
          <a:p>
            <a:pPr algn="ctr"/>
            <a:r>
              <a:rPr lang="en-US" sz="4400" dirty="0">
                <a:solidFill>
                  <a:schemeClr val="bg1"/>
                </a:solidFill>
              </a:rPr>
              <a:t>Phylum</a:t>
            </a:r>
          </a:p>
          <a:p>
            <a:pPr algn="ctr"/>
            <a:endParaRPr lang="en-US" dirty="0">
              <a:solidFill>
                <a:schemeClr val="bg1"/>
              </a:solidFill>
            </a:endParaRPr>
          </a:p>
          <a:p>
            <a:pPr algn="ctr"/>
            <a:r>
              <a:rPr lang="en-US" sz="4000" dirty="0">
                <a:solidFill>
                  <a:schemeClr val="bg1"/>
                </a:solidFill>
              </a:rPr>
              <a:t>Class</a:t>
            </a:r>
          </a:p>
          <a:p>
            <a:pPr algn="ctr"/>
            <a:endParaRPr lang="en-US" dirty="0">
              <a:solidFill>
                <a:schemeClr val="bg1"/>
              </a:solidFill>
            </a:endParaRPr>
          </a:p>
          <a:p>
            <a:pPr algn="ctr"/>
            <a:r>
              <a:rPr lang="en-US" sz="3600" dirty="0">
                <a:solidFill>
                  <a:schemeClr val="bg1"/>
                </a:solidFill>
              </a:rPr>
              <a:t>Order</a:t>
            </a:r>
          </a:p>
          <a:p>
            <a:pPr algn="ctr"/>
            <a:endParaRPr lang="en-US" dirty="0">
              <a:solidFill>
                <a:schemeClr val="bg1"/>
              </a:solidFill>
            </a:endParaRPr>
          </a:p>
          <a:p>
            <a:pPr algn="ctr"/>
            <a:r>
              <a:rPr lang="en-US" sz="3200" dirty="0">
                <a:solidFill>
                  <a:schemeClr val="bg1"/>
                </a:solidFill>
              </a:rPr>
              <a:t>Family</a:t>
            </a:r>
          </a:p>
          <a:p>
            <a:pPr algn="ctr"/>
            <a:endParaRPr lang="en-US" dirty="0">
              <a:solidFill>
                <a:schemeClr val="bg1"/>
              </a:solidFill>
            </a:endParaRPr>
          </a:p>
          <a:p>
            <a:pPr algn="ctr"/>
            <a:r>
              <a:rPr lang="en-US" sz="2800" dirty="0">
                <a:solidFill>
                  <a:schemeClr val="bg1"/>
                </a:solidFill>
              </a:rPr>
              <a:t>Genus</a:t>
            </a:r>
          </a:p>
          <a:p>
            <a:pPr algn="ctr"/>
            <a:endParaRPr lang="en-US" dirty="0">
              <a:solidFill>
                <a:schemeClr val="bg1"/>
              </a:solidFill>
            </a:endParaRPr>
          </a:p>
          <a:p>
            <a:pPr algn="ctr"/>
            <a:r>
              <a:rPr lang="en-US" sz="2400" dirty="0">
                <a:solidFill>
                  <a:schemeClr val="bg1"/>
                </a:solidFill>
              </a:rPr>
              <a:t>Species</a:t>
            </a:r>
          </a:p>
        </p:txBody>
      </p:sp>
      <p:cxnSp>
        <p:nvCxnSpPr>
          <p:cNvPr id="5" name="Straight Connector 4"/>
          <p:cNvCxnSpPr/>
          <p:nvPr/>
        </p:nvCxnSpPr>
        <p:spPr>
          <a:xfrm>
            <a:off x="3886200" y="228600"/>
            <a:ext cx="1143000" cy="628013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7162800" y="228600"/>
            <a:ext cx="838200" cy="628013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099559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ounded Rectangle 2"/>
          <p:cNvSpPr/>
          <p:nvPr/>
        </p:nvSpPr>
        <p:spPr>
          <a:xfrm>
            <a:off x="1752600" y="1828800"/>
            <a:ext cx="2743200" cy="4191000"/>
          </a:xfrm>
          <a:prstGeom prst="roundRect">
            <a:avLst/>
          </a:prstGeom>
          <a:solidFill>
            <a:srgbClr val="FFFF99"/>
          </a:solidFill>
          <a:ln>
            <a:solidFill>
              <a:srgbClr val="0F0B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lumMod val="40000"/>
                  <a:lumOff val="60000"/>
                </a:schemeClr>
              </a:solidFill>
            </a:endParaRPr>
          </a:p>
        </p:txBody>
      </p:sp>
      <p:sp>
        <p:nvSpPr>
          <p:cNvPr id="26" name="Rounded Rectangle 25"/>
          <p:cNvSpPr/>
          <p:nvPr/>
        </p:nvSpPr>
        <p:spPr>
          <a:xfrm>
            <a:off x="4724400" y="1828800"/>
            <a:ext cx="2743200" cy="4191000"/>
          </a:xfrm>
          <a:prstGeom prst="roundRect">
            <a:avLst/>
          </a:prstGeom>
          <a:solidFill>
            <a:srgbClr val="FFFF66"/>
          </a:solidFill>
          <a:ln>
            <a:solidFill>
              <a:srgbClr val="0F0B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ounded Rectangle 26"/>
          <p:cNvSpPr/>
          <p:nvPr/>
        </p:nvSpPr>
        <p:spPr>
          <a:xfrm>
            <a:off x="7696200" y="1828800"/>
            <a:ext cx="2743200" cy="4191000"/>
          </a:xfrm>
          <a:prstGeom prst="roundRect">
            <a:avLst/>
          </a:prstGeom>
          <a:solidFill>
            <a:srgbClr val="FFFF00"/>
          </a:solidFill>
          <a:ln>
            <a:solidFill>
              <a:srgbClr val="0F0B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2209800" y="2133601"/>
            <a:ext cx="1828800" cy="646331"/>
          </a:xfrm>
          <a:prstGeom prst="rect">
            <a:avLst/>
          </a:prstGeom>
          <a:noFill/>
        </p:spPr>
        <p:txBody>
          <a:bodyPr wrap="square" rtlCol="0">
            <a:spAutoFit/>
          </a:bodyPr>
          <a:lstStyle/>
          <a:p>
            <a:pPr algn="ctr"/>
            <a:r>
              <a:rPr lang="en-US" sz="3600" b="1" dirty="0"/>
              <a:t>Archaea</a:t>
            </a:r>
          </a:p>
        </p:txBody>
      </p:sp>
      <p:sp>
        <p:nvSpPr>
          <p:cNvPr id="31" name="TextBox 30"/>
          <p:cNvSpPr txBox="1"/>
          <p:nvPr/>
        </p:nvSpPr>
        <p:spPr>
          <a:xfrm>
            <a:off x="5181600" y="2133601"/>
            <a:ext cx="1828800" cy="646331"/>
          </a:xfrm>
          <a:prstGeom prst="rect">
            <a:avLst/>
          </a:prstGeom>
          <a:noFill/>
        </p:spPr>
        <p:txBody>
          <a:bodyPr wrap="square" rtlCol="0">
            <a:spAutoFit/>
          </a:bodyPr>
          <a:lstStyle/>
          <a:p>
            <a:pPr algn="ctr"/>
            <a:r>
              <a:rPr lang="en-US" sz="3600" b="1" dirty="0"/>
              <a:t>Bacteria</a:t>
            </a:r>
          </a:p>
        </p:txBody>
      </p:sp>
      <p:sp>
        <p:nvSpPr>
          <p:cNvPr id="32" name="TextBox 31"/>
          <p:cNvSpPr txBox="1"/>
          <p:nvPr/>
        </p:nvSpPr>
        <p:spPr>
          <a:xfrm>
            <a:off x="8229600" y="2133601"/>
            <a:ext cx="1828800" cy="646331"/>
          </a:xfrm>
          <a:prstGeom prst="rect">
            <a:avLst/>
          </a:prstGeom>
          <a:noFill/>
        </p:spPr>
        <p:txBody>
          <a:bodyPr wrap="square" rtlCol="0">
            <a:spAutoFit/>
          </a:bodyPr>
          <a:lstStyle/>
          <a:p>
            <a:pPr algn="ctr"/>
            <a:r>
              <a:rPr lang="en-US" sz="3600" b="1" dirty="0"/>
              <a:t>Eukarya</a:t>
            </a:r>
          </a:p>
        </p:txBody>
      </p:sp>
      <p:sp>
        <p:nvSpPr>
          <p:cNvPr id="19" name="TextBox 18"/>
          <p:cNvSpPr txBox="1"/>
          <p:nvPr/>
        </p:nvSpPr>
        <p:spPr>
          <a:xfrm>
            <a:off x="2133600" y="533401"/>
            <a:ext cx="7620000" cy="830997"/>
          </a:xfrm>
          <a:prstGeom prst="rect">
            <a:avLst/>
          </a:prstGeom>
          <a:noFill/>
        </p:spPr>
        <p:txBody>
          <a:bodyPr wrap="square" rtlCol="0">
            <a:spAutoFit/>
          </a:bodyPr>
          <a:lstStyle/>
          <a:p>
            <a:pPr algn="ctr"/>
            <a:r>
              <a:rPr lang="en-US" sz="4800" dirty="0">
                <a:solidFill>
                  <a:schemeClr val="bg1"/>
                </a:solidFill>
              </a:rPr>
              <a:t>Three </a:t>
            </a:r>
            <a:r>
              <a:rPr lang="en-US" sz="4800" dirty="0">
                <a:solidFill>
                  <a:srgbClr val="FFFF00"/>
                </a:solidFill>
              </a:rPr>
              <a:t>Domains</a:t>
            </a:r>
            <a:r>
              <a:rPr lang="en-US" sz="4800" dirty="0">
                <a:solidFill>
                  <a:schemeClr val="bg1"/>
                </a:solidFill>
              </a:rPr>
              <a:t> of Life</a:t>
            </a:r>
          </a:p>
        </p:txBody>
      </p:sp>
    </p:spTree>
    <p:extLst>
      <p:ext uri="{BB962C8B-B14F-4D97-AF65-F5344CB8AC3E}">
        <p14:creationId xmlns:p14="http://schemas.microsoft.com/office/powerpoint/2010/main" val="257603584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200400" y="76200"/>
            <a:ext cx="5638800" cy="6832640"/>
          </a:xfrm>
          <a:prstGeom prst="rect">
            <a:avLst/>
          </a:prstGeom>
          <a:noFill/>
        </p:spPr>
        <p:txBody>
          <a:bodyPr wrap="square" rtlCol="0">
            <a:spAutoFit/>
          </a:bodyPr>
          <a:lstStyle/>
          <a:p>
            <a:pPr algn="ctr"/>
            <a:r>
              <a:rPr lang="en-US" sz="5400" dirty="0">
                <a:solidFill>
                  <a:schemeClr val="bg1"/>
                </a:solidFill>
              </a:rPr>
              <a:t>Domain</a:t>
            </a:r>
          </a:p>
          <a:p>
            <a:pPr algn="ctr"/>
            <a:endParaRPr lang="en-US" sz="1600" dirty="0">
              <a:solidFill>
                <a:schemeClr val="bg1"/>
              </a:solidFill>
            </a:endParaRPr>
          </a:p>
          <a:p>
            <a:pPr algn="ctr"/>
            <a:r>
              <a:rPr lang="en-US" sz="4800" dirty="0">
                <a:solidFill>
                  <a:schemeClr val="accent6">
                    <a:lumMod val="75000"/>
                  </a:schemeClr>
                </a:solidFill>
              </a:rPr>
              <a:t>Kingdom</a:t>
            </a:r>
          </a:p>
          <a:p>
            <a:pPr algn="ctr"/>
            <a:endParaRPr lang="en-US" dirty="0">
              <a:solidFill>
                <a:schemeClr val="bg1"/>
              </a:solidFill>
            </a:endParaRPr>
          </a:p>
          <a:p>
            <a:pPr algn="ctr"/>
            <a:r>
              <a:rPr lang="en-US" sz="4400" dirty="0">
                <a:solidFill>
                  <a:schemeClr val="bg1"/>
                </a:solidFill>
              </a:rPr>
              <a:t>Phylum</a:t>
            </a:r>
          </a:p>
          <a:p>
            <a:pPr algn="ctr"/>
            <a:endParaRPr lang="en-US" dirty="0">
              <a:solidFill>
                <a:schemeClr val="bg1"/>
              </a:solidFill>
            </a:endParaRPr>
          </a:p>
          <a:p>
            <a:pPr algn="ctr"/>
            <a:r>
              <a:rPr lang="en-US" sz="4000" dirty="0">
                <a:solidFill>
                  <a:schemeClr val="bg1"/>
                </a:solidFill>
              </a:rPr>
              <a:t>Class</a:t>
            </a:r>
          </a:p>
          <a:p>
            <a:pPr algn="ctr"/>
            <a:endParaRPr lang="en-US" dirty="0">
              <a:solidFill>
                <a:schemeClr val="bg1"/>
              </a:solidFill>
            </a:endParaRPr>
          </a:p>
          <a:p>
            <a:pPr algn="ctr"/>
            <a:r>
              <a:rPr lang="en-US" sz="3600" dirty="0">
                <a:solidFill>
                  <a:schemeClr val="bg1"/>
                </a:solidFill>
              </a:rPr>
              <a:t>Order</a:t>
            </a:r>
          </a:p>
          <a:p>
            <a:pPr algn="ctr"/>
            <a:endParaRPr lang="en-US" dirty="0">
              <a:solidFill>
                <a:schemeClr val="bg1"/>
              </a:solidFill>
            </a:endParaRPr>
          </a:p>
          <a:p>
            <a:pPr algn="ctr"/>
            <a:r>
              <a:rPr lang="en-US" sz="3200" dirty="0">
                <a:solidFill>
                  <a:schemeClr val="bg1"/>
                </a:solidFill>
              </a:rPr>
              <a:t>Family</a:t>
            </a:r>
          </a:p>
          <a:p>
            <a:pPr algn="ctr"/>
            <a:endParaRPr lang="en-US" dirty="0">
              <a:solidFill>
                <a:schemeClr val="bg1"/>
              </a:solidFill>
            </a:endParaRPr>
          </a:p>
          <a:p>
            <a:pPr algn="ctr"/>
            <a:r>
              <a:rPr lang="en-US" sz="2800" dirty="0">
                <a:solidFill>
                  <a:schemeClr val="bg1"/>
                </a:solidFill>
              </a:rPr>
              <a:t>Genus</a:t>
            </a:r>
          </a:p>
          <a:p>
            <a:pPr algn="ctr"/>
            <a:endParaRPr lang="en-US" dirty="0">
              <a:solidFill>
                <a:schemeClr val="bg1"/>
              </a:solidFill>
            </a:endParaRPr>
          </a:p>
          <a:p>
            <a:pPr algn="ctr"/>
            <a:r>
              <a:rPr lang="en-US" sz="2400" dirty="0">
                <a:solidFill>
                  <a:schemeClr val="bg1"/>
                </a:solidFill>
              </a:rPr>
              <a:t>Species</a:t>
            </a:r>
          </a:p>
        </p:txBody>
      </p:sp>
      <p:cxnSp>
        <p:nvCxnSpPr>
          <p:cNvPr id="5" name="Straight Connector 4"/>
          <p:cNvCxnSpPr/>
          <p:nvPr/>
        </p:nvCxnSpPr>
        <p:spPr>
          <a:xfrm>
            <a:off x="3886200" y="228600"/>
            <a:ext cx="1143000" cy="628013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7162800" y="228600"/>
            <a:ext cx="838200" cy="628013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0242086"/>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ounded Rectangle 2"/>
          <p:cNvSpPr/>
          <p:nvPr/>
        </p:nvSpPr>
        <p:spPr>
          <a:xfrm>
            <a:off x="1752600" y="1828800"/>
            <a:ext cx="2743200" cy="4191000"/>
          </a:xfrm>
          <a:prstGeom prst="roundRect">
            <a:avLst/>
          </a:prstGeom>
          <a:solidFill>
            <a:srgbClr val="FFFF99"/>
          </a:solidFill>
          <a:ln>
            <a:solidFill>
              <a:srgbClr val="0F0B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lumMod val="40000"/>
                  <a:lumOff val="60000"/>
                </a:schemeClr>
              </a:solidFill>
            </a:endParaRPr>
          </a:p>
        </p:txBody>
      </p:sp>
      <p:sp>
        <p:nvSpPr>
          <p:cNvPr id="26" name="Rounded Rectangle 25"/>
          <p:cNvSpPr/>
          <p:nvPr/>
        </p:nvSpPr>
        <p:spPr>
          <a:xfrm>
            <a:off x="4724400" y="1828800"/>
            <a:ext cx="2743200" cy="4191000"/>
          </a:xfrm>
          <a:prstGeom prst="roundRect">
            <a:avLst/>
          </a:prstGeom>
          <a:solidFill>
            <a:srgbClr val="FFFF66"/>
          </a:solidFill>
          <a:ln>
            <a:solidFill>
              <a:srgbClr val="0F0B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ounded Rectangle 26"/>
          <p:cNvSpPr/>
          <p:nvPr/>
        </p:nvSpPr>
        <p:spPr>
          <a:xfrm>
            <a:off x="7696200" y="1828800"/>
            <a:ext cx="2743200" cy="4191000"/>
          </a:xfrm>
          <a:prstGeom prst="roundRect">
            <a:avLst/>
          </a:prstGeom>
          <a:solidFill>
            <a:srgbClr val="FFFF00"/>
          </a:solidFill>
          <a:ln>
            <a:solidFill>
              <a:srgbClr val="0F0B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2209800" y="2133601"/>
            <a:ext cx="1828800" cy="646331"/>
          </a:xfrm>
          <a:prstGeom prst="rect">
            <a:avLst/>
          </a:prstGeom>
          <a:noFill/>
        </p:spPr>
        <p:txBody>
          <a:bodyPr wrap="square" rtlCol="0">
            <a:spAutoFit/>
          </a:bodyPr>
          <a:lstStyle/>
          <a:p>
            <a:pPr algn="ctr"/>
            <a:r>
              <a:rPr lang="en-US" sz="3600" dirty="0"/>
              <a:t>Archaea</a:t>
            </a:r>
          </a:p>
        </p:txBody>
      </p:sp>
      <p:sp>
        <p:nvSpPr>
          <p:cNvPr id="31" name="TextBox 30"/>
          <p:cNvSpPr txBox="1"/>
          <p:nvPr/>
        </p:nvSpPr>
        <p:spPr>
          <a:xfrm>
            <a:off x="5181600" y="2133601"/>
            <a:ext cx="1828800" cy="646331"/>
          </a:xfrm>
          <a:prstGeom prst="rect">
            <a:avLst/>
          </a:prstGeom>
          <a:noFill/>
        </p:spPr>
        <p:txBody>
          <a:bodyPr wrap="square" rtlCol="0">
            <a:spAutoFit/>
          </a:bodyPr>
          <a:lstStyle/>
          <a:p>
            <a:pPr algn="ctr"/>
            <a:r>
              <a:rPr lang="en-US" sz="3600" dirty="0"/>
              <a:t>Bacteria</a:t>
            </a:r>
          </a:p>
        </p:txBody>
      </p:sp>
      <p:sp>
        <p:nvSpPr>
          <p:cNvPr id="32" name="TextBox 31"/>
          <p:cNvSpPr txBox="1"/>
          <p:nvPr/>
        </p:nvSpPr>
        <p:spPr>
          <a:xfrm>
            <a:off x="8229600" y="2133601"/>
            <a:ext cx="1828800" cy="646331"/>
          </a:xfrm>
          <a:prstGeom prst="rect">
            <a:avLst/>
          </a:prstGeom>
          <a:noFill/>
        </p:spPr>
        <p:txBody>
          <a:bodyPr wrap="square" rtlCol="0">
            <a:spAutoFit/>
          </a:bodyPr>
          <a:lstStyle/>
          <a:p>
            <a:pPr algn="ctr"/>
            <a:r>
              <a:rPr lang="en-US" sz="3600" dirty="0"/>
              <a:t>Eukarya</a:t>
            </a:r>
          </a:p>
        </p:txBody>
      </p:sp>
      <p:sp>
        <p:nvSpPr>
          <p:cNvPr id="19" name="TextBox 18"/>
          <p:cNvSpPr txBox="1"/>
          <p:nvPr/>
        </p:nvSpPr>
        <p:spPr>
          <a:xfrm>
            <a:off x="2133600" y="533401"/>
            <a:ext cx="7620000" cy="830997"/>
          </a:xfrm>
          <a:prstGeom prst="rect">
            <a:avLst/>
          </a:prstGeom>
          <a:noFill/>
        </p:spPr>
        <p:txBody>
          <a:bodyPr wrap="square" rtlCol="0">
            <a:spAutoFit/>
          </a:bodyPr>
          <a:lstStyle/>
          <a:p>
            <a:pPr algn="ctr"/>
            <a:r>
              <a:rPr lang="en-US" sz="4800" dirty="0">
                <a:solidFill>
                  <a:schemeClr val="bg1"/>
                </a:solidFill>
              </a:rPr>
              <a:t>Six </a:t>
            </a:r>
            <a:r>
              <a:rPr lang="en-US" sz="4800" dirty="0">
                <a:solidFill>
                  <a:schemeClr val="accent6">
                    <a:lumMod val="75000"/>
                  </a:schemeClr>
                </a:solidFill>
              </a:rPr>
              <a:t>Kingdoms</a:t>
            </a:r>
          </a:p>
        </p:txBody>
      </p:sp>
      <p:sp>
        <p:nvSpPr>
          <p:cNvPr id="2" name="Rectangle 1"/>
          <p:cNvSpPr/>
          <p:nvPr/>
        </p:nvSpPr>
        <p:spPr>
          <a:xfrm>
            <a:off x="1981200" y="2819401"/>
            <a:ext cx="2209800" cy="649069"/>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Archaebacteria</a:t>
            </a:r>
          </a:p>
        </p:txBody>
      </p:sp>
      <p:sp>
        <p:nvSpPr>
          <p:cNvPr id="10" name="Rectangle 9"/>
          <p:cNvSpPr/>
          <p:nvPr/>
        </p:nvSpPr>
        <p:spPr>
          <a:xfrm>
            <a:off x="5029200" y="2819401"/>
            <a:ext cx="2209800" cy="649069"/>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Eubacteria</a:t>
            </a:r>
          </a:p>
        </p:txBody>
      </p:sp>
      <p:sp>
        <p:nvSpPr>
          <p:cNvPr id="11" name="Rectangle 10"/>
          <p:cNvSpPr/>
          <p:nvPr/>
        </p:nvSpPr>
        <p:spPr>
          <a:xfrm>
            <a:off x="8001000" y="2819401"/>
            <a:ext cx="2209800" cy="649069"/>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Protista</a:t>
            </a:r>
          </a:p>
        </p:txBody>
      </p:sp>
      <p:sp>
        <p:nvSpPr>
          <p:cNvPr id="12" name="Rectangle 11"/>
          <p:cNvSpPr/>
          <p:nvPr/>
        </p:nvSpPr>
        <p:spPr>
          <a:xfrm>
            <a:off x="8001000" y="3581401"/>
            <a:ext cx="2209800" cy="649069"/>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Fungi</a:t>
            </a:r>
          </a:p>
        </p:txBody>
      </p:sp>
      <p:sp>
        <p:nvSpPr>
          <p:cNvPr id="14" name="Rectangle 13"/>
          <p:cNvSpPr/>
          <p:nvPr/>
        </p:nvSpPr>
        <p:spPr>
          <a:xfrm>
            <a:off x="8001000" y="4343401"/>
            <a:ext cx="2209800" cy="649069"/>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Plantae</a:t>
            </a:r>
          </a:p>
        </p:txBody>
      </p:sp>
      <p:sp>
        <p:nvSpPr>
          <p:cNvPr id="15" name="Rectangle 14"/>
          <p:cNvSpPr/>
          <p:nvPr/>
        </p:nvSpPr>
        <p:spPr>
          <a:xfrm>
            <a:off x="8001000" y="5105401"/>
            <a:ext cx="2209800" cy="649069"/>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Animalia</a:t>
            </a:r>
          </a:p>
        </p:txBody>
      </p:sp>
    </p:spTree>
    <p:extLst>
      <p:ext uri="{BB962C8B-B14F-4D97-AF65-F5344CB8AC3E}">
        <p14:creationId xmlns:p14="http://schemas.microsoft.com/office/powerpoint/2010/main" val="194050669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11" grpId="0" animBg="1"/>
      <p:bldP spid="12" grpId="0" animBg="1"/>
      <p:bldP spid="14"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ounded Rectangle 2"/>
          <p:cNvSpPr/>
          <p:nvPr/>
        </p:nvSpPr>
        <p:spPr>
          <a:xfrm>
            <a:off x="1752600" y="1828800"/>
            <a:ext cx="2743200" cy="4191000"/>
          </a:xfrm>
          <a:prstGeom prst="roundRect">
            <a:avLst/>
          </a:prstGeom>
          <a:solidFill>
            <a:srgbClr val="FFFF99"/>
          </a:solidFill>
          <a:ln>
            <a:solidFill>
              <a:srgbClr val="0F0B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lumMod val="40000"/>
                  <a:lumOff val="60000"/>
                </a:schemeClr>
              </a:solidFill>
            </a:endParaRPr>
          </a:p>
        </p:txBody>
      </p:sp>
      <p:sp>
        <p:nvSpPr>
          <p:cNvPr id="26" name="Rounded Rectangle 25"/>
          <p:cNvSpPr/>
          <p:nvPr/>
        </p:nvSpPr>
        <p:spPr>
          <a:xfrm>
            <a:off x="4724400" y="1828800"/>
            <a:ext cx="2743200" cy="4191000"/>
          </a:xfrm>
          <a:prstGeom prst="roundRect">
            <a:avLst/>
          </a:prstGeom>
          <a:solidFill>
            <a:srgbClr val="FFFF66"/>
          </a:solidFill>
          <a:ln>
            <a:solidFill>
              <a:srgbClr val="0F0B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ounded Rectangle 26"/>
          <p:cNvSpPr/>
          <p:nvPr/>
        </p:nvSpPr>
        <p:spPr>
          <a:xfrm>
            <a:off x="7696200" y="1828800"/>
            <a:ext cx="2743200" cy="4191000"/>
          </a:xfrm>
          <a:prstGeom prst="roundRect">
            <a:avLst/>
          </a:prstGeom>
          <a:solidFill>
            <a:srgbClr val="FFFF00"/>
          </a:solidFill>
          <a:ln>
            <a:solidFill>
              <a:srgbClr val="0F0B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2209800" y="2133601"/>
            <a:ext cx="1828800" cy="646331"/>
          </a:xfrm>
          <a:prstGeom prst="rect">
            <a:avLst/>
          </a:prstGeom>
          <a:noFill/>
        </p:spPr>
        <p:txBody>
          <a:bodyPr wrap="square" rtlCol="0">
            <a:spAutoFit/>
          </a:bodyPr>
          <a:lstStyle/>
          <a:p>
            <a:pPr algn="ctr"/>
            <a:r>
              <a:rPr lang="en-US" sz="3600" dirty="0"/>
              <a:t>Archaea</a:t>
            </a:r>
          </a:p>
        </p:txBody>
      </p:sp>
      <p:sp>
        <p:nvSpPr>
          <p:cNvPr id="31" name="TextBox 30"/>
          <p:cNvSpPr txBox="1"/>
          <p:nvPr/>
        </p:nvSpPr>
        <p:spPr>
          <a:xfrm>
            <a:off x="5181600" y="2133601"/>
            <a:ext cx="1828800" cy="646331"/>
          </a:xfrm>
          <a:prstGeom prst="rect">
            <a:avLst/>
          </a:prstGeom>
          <a:noFill/>
        </p:spPr>
        <p:txBody>
          <a:bodyPr wrap="square" rtlCol="0">
            <a:spAutoFit/>
          </a:bodyPr>
          <a:lstStyle/>
          <a:p>
            <a:pPr algn="ctr"/>
            <a:r>
              <a:rPr lang="en-US" sz="3600" dirty="0"/>
              <a:t>Bacteria</a:t>
            </a:r>
          </a:p>
        </p:txBody>
      </p:sp>
      <p:sp>
        <p:nvSpPr>
          <p:cNvPr id="32" name="TextBox 31"/>
          <p:cNvSpPr txBox="1"/>
          <p:nvPr/>
        </p:nvSpPr>
        <p:spPr>
          <a:xfrm>
            <a:off x="8229600" y="2133601"/>
            <a:ext cx="1828800" cy="646331"/>
          </a:xfrm>
          <a:prstGeom prst="rect">
            <a:avLst/>
          </a:prstGeom>
          <a:noFill/>
        </p:spPr>
        <p:txBody>
          <a:bodyPr wrap="square" rtlCol="0">
            <a:spAutoFit/>
          </a:bodyPr>
          <a:lstStyle/>
          <a:p>
            <a:pPr algn="ctr"/>
            <a:r>
              <a:rPr lang="en-US" sz="3600" dirty="0"/>
              <a:t>Eukarya</a:t>
            </a:r>
          </a:p>
        </p:txBody>
      </p:sp>
      <p:sp>
        <p:nvSpPr>
          <p:cNvPr id="19" name="TextBox 18"/>
          <p:cNvSpPr txBox="1"/>
          <p:nvPr/>
        </p:nvSpPr>
        <p:spPr>
          <a:xfrm>
            <a:off x="2133600" y="533401"/>
            <a:ext cx="7620000" cy="830997"/>
          </a:xfrm>
          <a:prstGeom prst="rect">
            <a:avLst/>
          </a:prstGeom>
          <a:noFill/>
        </p:spPr>
        <p:txBody>
          <a:bodyPr wrap="square" rtlCol="0">
            <a:spAutoFit/>
          </a:bodyPr>
          <a:lstStyle/>
          <a:p>
            <a:pPr algn="ctr"/>
            <a:r>
              <a:rPr lang="en-US" sz="4800" dirty="0">
                <a:solidFill>
                  <a:schemeClr val="bg1"/>
                </a:solidFill>
              </a:rPr>
              <a:t>Six </a:t>
            </a:r>
            <a:r>
              <a:rPr lang="en-US" sz="4800" dirty="0">
                <a:solidFill>
                  <a:schemeClr val="accent6">
                    <a:lumMod val="75000"/>
                  </a:schemeClr>
                </a:solidFill>
              </a:rPr>
              <a:t>Kingdoms</a:t>
            </a:r>
          </a:p>
        </p:txBody>
      </p:sp>
      <p:sp>
        <p:nvSpPr>
          <p:cNvPr id="2" name="Rectangle 1"/>
          <p:cNvSpPr/>
          <p:nvPr/>
        </p:nvSpPr>
        <p:spPr>
          <a:xfrm>
            <a:off x="1981200" y="2819401"/>
            <a:ext cx="2209800" cy="649069"/>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Archaebacteria</a:t>
            </a:r>
          </a:p>
        </p:txBody>
      </p:sp>
      <p:sp>
        <p:nvSpPr>
          <p:cNvPr id="10" name="Rectangle 9"/>
          <p:cNvSpPr/>
          <p:nvPr/>
        </p:nvSpPr>
        <p:spPr>
          <a:xfrm>
            <a:off x="5029200" y="2819401"/>
            <a:ext cx="2209800" cy="649069"/>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Eubacteria</a:t>
            </a:r>
          </a:p>
        </p:txBody>
      </p:sp>
      <p:sp>
        <p:nvSpPr>
          <p:cNvPr id="11" name="Rectangle 10"/>
          <p:cNvSpPr/>
          <p:nvPr/>
        </p:nvSpPr>
        <p:spPr>
          <a:xfrm>
            <a:off x="8001000" y="2819401"/>
            <a:ext cx="2209800" cy="649069"/>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Protista</a:t>
            </a:r>
          </a:p>
        </p:txBody>
      </p:sp>
      <p:sp>
        <p:nvSpPr>
          <p:cNvPr id="12" name="Rectangle 11"/>
          <p:cNvSpPr/>
          <p:nvPr/>
        </p:nvSpPr>
        <p:spPr>
          <a:xfrm>
            <a:off x="8001000" y="3581401"/>
            <a:ext cx="2209800" cy="649069"/>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Fungi</a:t>
            </a:r>
          </a:p>
        </p:txBody>
      </p:sp>
      <p:sp>
        <p:nvSpPr>
          <p:cNvPr id="14" name="Rectangle 13"/>
          <p:cNvSpPr/>
          <p:nvPr/>
        </p:nvSpPr>
        <p:spPr>
          <a:xfrm>
            <a:off x="8001000" y="4343401"/>
            <a:ext cx="2209800" cy="649069"/>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Plantae</a:t>
            </a:r>
          </a:p>
        </p:txBody>
      </p:sp>
      <p:sp>
        <p:nvSpPr>
          <p:cNvPr id="15" name="Rectangle 14"/>
          <p:cNvSpPr/>
          <p:nvPr/>
        </p:nvSpPr>
        <p:spPr>
          <a:xfrm>
            <a:off x="8001000" y="5105401"/>
            <a:ext cx="2209800" cy="649069"/>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Animalia</a:t>
            </a:r>
          </a:p>
        </p:txBody>
      </p:sp>
      <p:sp>
        <p:nvSpPr>
          <p:cNvPr id="16" name="Oval 15"/>
          <p:cNvSpPr/>
          <p:nvPr/>
        </p:nvSpPr>
        <p:spPr>
          <a:xfrm>
            <a:off x="7696200" y="4343400"/>
            <a:ext cx="2743200" cy="1524000"/>
          </a:xfrm>
          <a:prstGeom prst="ellipse">
            <a:avLst/>
          </a:prstGeom>
          <a:noFill/>
          <a:ln w="76200">
            <a:solidFill>
              <a:srgbClr val="0F0B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2817931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200400" y="76200"/>
            <a:ext cx="5638800" cy="6832640"/>
          </a:xfrm>
          <a:prstGeom prst="rect">
            <a:avLst/>
          </a:prstGeom>
          <a:noFill/>
        </p:spPr>
        <p:txBody>
          <a:bodyPr wrap="square" rtlCol="0">
            <a:spAutoFit/>
          </a:bodyPr>
          <a:lstStyle/>
          <a:p>
            <a:pPr algn="ctr"/>
            <a:r>
              <a:rPr lang="en-US" sz="5400" dirty="0">
                <a:solidFill>
                  <a:schemeClr val="bg1"/>
                </a:solidFill>
              </a:rPr>
              <a:t>Domain</a:t>
            </a:r>
          </a:p>
          <a:p>
            <a:pPr algn="ctr"/>
            <a:endParaRPr lang="en-US" sz="1600" dirty="0">
              <a:solidFill>
                <a:schemeClr val="bg1"/>
              </a:solidFill>
            </a:endParaRPr>
          </a:p>
          <a:p>
            <a:pPr algn="ctr"/>
            <a:r>
              <a:rPr lang="en-US" sz="4800" dirty="0">
                <a:solidFill>
                  <a:schemeClr val="bg1"/>
                </a:solidFill>
              </a:rPr>
              <a:t>Kingdom</a:t>
            </a:r>
          </a:p>
          <a:p>
            <a:pPr algn="ctr"/>
            <a:endParaRPr lang="en-US" dirty="0">
              <a:solidFill>
                <a:schemeClr val="bg1"/>
              </a:solidFill>
            </a:endParaRPr>
          </a:p>
          <a:p>
            <a:pPr algn="ctr"/>
            <a:r>
              <a:rPr lang="en-US" sz="4400" dirty="0">
                <a:solidFill>
                  <a:srgbClr val="00B0F0"/>
                </a:solidFill>
              </a:rPr>
              <a:t>Phylum</a:t>
            </a:r>
          </a:p>
          <a:p>
            <a:pPr algn="ctr"/>
            <a:endParaRPr lang="en-US" dirty="0">
              <a:solidFill>
                <a:schemeClr val="bg1"/>
              </a:solidFill>
            </a:endParaRPr>
          </a:p>
          <a:p>
            <a:pPr algn="ctr"/>
            <a:r>
              <a:rPr lang="en-US" sz="4000" dirty="0">
                <a:solidFill>
                  <a:schemeClr val="bg1"/>
                </a:solidFill>
              </a:rPr>
              <a:t>Class</a:t>
            </a:r>
          </a:p>
          <a:p>
            <a:pPr algn="ctr"/>
            <a:endParaRPr lang="en-US" dirty="0">
              <a:solidFill>
                <a:schemeClr val="bg1"/>
              </a:solidFill>
            </a:endParaRPr>
          </a:p>
          <a:p>
            <a:pPr algn="ctr"/>
            <a:r>
              <a:rPr lang="en-US" sz="3600" dirty="0">
                <a:solidFill>
                  <a:schemeClr val="bg1"/>
                </a:solidFill>
              </a:rPr>
              <a:t>Order</a:t>
            </a:r>
          </a:p>
          <a:p>
            <a:pPr algn="ctr"/>
            <a:endParaRPr lang="en-US" dirty="0">
              <a:solidFill>
                <a:schemeClr val="bg1"/>
              </a:solidFill>
            </a:endParaRPr>
          </a:p>
          <a:p>
            <a:pPr algn="ctr"/>
            <a:r>
              <a:rPr lang="en-US" sz="3200" dirty="0">
                <a:solidFill>
                  <a:schemeClr val="bg1"/>
                </a:solidFill>
              </a:rPr>
              <a:t>Family</a:t>
            </a:r>
          </a:p>
          <a:p>
            <a:pPr algn="ctr"/>
            <a:endParaRPr lang="en-US" dirty="0">
              <a:solidFill>
                <a:schemeClr val="bg1"/>
              </a:solidFill>
            </a:endParaRPr>
          </a:p>
          <a:p>
            <a:pPr algn="ctr"/>
            <a:r>
              <a:rPr lang="en-US" sz="2800" dirty="0">
                <a:solidFill>
                  <a:schemeClr val="bg1"/>
                </a:solidFill>
              </a:rPr>
              <a:t>Genus</a:t>
            </a:r>
          </a:p>
          <a:p>
            <a:pPr algn="ctr"/>
            <a:endParaRPr lang="en-US" dirty="0">
              <a:solidFill>
                <a:schemeClr val="bg1"/>
              </a:solidFill>
            </a:endParaRPr>
          </a:p>
          <a:p>
            <a:pPr algn="ctr"/>
            <a:r>
              <a:rPr lang="en-US" sz="2400" dirty="0">
                <a:solidFill>
                  <a:schemeClr val="bg1"/>
                </a:solidFill>
              </a:rPr>
              <a:t>Species</a:t>
            </a:r>
          </a:p>
        </p:txBody>
      </p:sp>
      <p:cxnSp>
        <p:nvCxnSpPr>
          <p:cNvPr id="5" name="Straight Connector 4"/>
          <p:cNvCxnSpPr/>
          <p:nvPr/>
        </p:nvCxnSpPr>
        <p:spPr>
          <a:xfrm>
            <a:off x="3886200" y="228600"/>
            <a:ext cx="1143000" cy="628013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7162800" y="228600"/>
            <a:ext cx="838200" cy="628013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1828800" y="2961572"/>
            <a:ext cx="8610600" cy="3664923"/>
          </a:xfrm>
          <a:prstGeom prst="rect">
            <a:avLst/>
          </a:prstGeom>
        </p:spPr>
      </p:pic>
    </p:spTree>
    <p:extLst>
      <p:ext uri="{BB962C8B-B14F-4D97-AF65-F5344CB8AC3E}">
        <p14:creationId xmlns:p14="http://schemas.microsoft.com/office/powerpoint/2010/main" val="279292899"/>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6248400" y="5382161"/>
            <a:ext cx="5202557" cy="1323439"/>
          </a:xfrm>
          <a:prstGeom prst="rect">
            <a:avLst/>
          </a:prstGeom>
          <a:noFill/>
        </p:spPr>
        <p:txBody>
          <a:bodyPr wrap="square" lIns="91440" tIns="45720" rIns="91440" bIns="45720">
            <a:spAutoFit/>
          </a:bodyPr>
          <a:lstStyle/>
          <a:p>
            <a:pPr algn="ctr"/>
            <a:r>
              <a:rPr lang="en-US" sz="4000" b="1" spc="50" dirty="0">
                <a:ln w="0"/>
                <a:solidFill>
                  <a:srgbClr val="EEECE1"/>
                </a:solidFill>
                <a:effectLst>
                  <a:innerShdw blurRad="63500" dist="50800" dir="13500000">
                    <a:srgbClr val="000000">
                      <a:alpha val="50000"/>
                    </a:srgbClr>
                  </a:innerShdw>
                </a:effectLst>
              </a:rPr>
              <a:t>1. </a:t>
            </a:r>
            <a:r>
              <a:rPr lang="en-US" sz="4000" b="1" spc="50" dirty="0" smtClean="0">
                <a:ln w="0"/>
                <a:solidFill>
                  <a:srgbClr val="EEECE1"/>
                </a:solidFill>
                <a:effectLst>
                  <a:innerShdw blurRad="63500" dist="50800" dir="13500000">
                    <a:srgbClr val="000000">
                      <a:alpha val="50000"/>
                    </a:srgbClr>
                  </a:innerShdw>
                </a:effectLst>
              </a:rPr>
              <a:t>New body plans appearing gradually</a:t>
            </a:r>
            <a:endParaRPr lang="en-US" sz="4000" b="1" spc="50" dirty="0">
              <a:ln w="0"/>
              <a:solidFill>
                <a:srgbClr val="EEECE1"/>
              </a:solidFill>
              <a:effectLst>
                <a:innerShdw blurRad="63500" dist="50800" dir="13500000">
                  <a:srgbClr val="000000">
                    <a:alpha val="50000"/>
                  </a:srgbClr>
                </a:innerShdw>
              </a:effectLst>
            </a:endParaRPr>
          </a:p>
        </p:txBody>
      </p:sp>
      <p:sp>
        <p:nvSpPr>
          <p:cNvPr id="2" name="TextBox 1"/>
          <p:cNvSpPr txBox="1"/>
          <p:nvPr/>
        </p:nvSpPr>
        <p:spPr>
          <a:xfrm>
            <a:off x="6496148" y="440289"/>
            <a:ext cx="4724400" cy="830997"/>
          </a:xfrm>
          <a:prstGeom prst="rect">
            <a:avLst/>
          </a:prstGeom>
          <a:noFill/>
        </p:spPr>
        <p:txBody>
          <a:bodyPr wrap="square" rtlCol="0">
            <a:spAutoFit/>
          </a:bodyPr>
          <a:lstStyle/>
          <a:p>
            <a:pPr algn="ctr"/>
            <a:r>
              <a:rPr lang="en-US" sz="4800" dirty="0" smtClean="0">
                <a:solidFill>
                  <a:srgbClr val="FFFF00"/>
                </a:solidFill>
              </a:rPr>
              <a:t>Evolution Predicts</a:t>
            </a:r>
            <a:endParaRPr lang="en-US" sz="4800" dirty="0">
              <a:solidFill>
                <a:srgbClr val="FFFF00"/>
              </a:solidFill>
            </a:endParaRPr>
          </a:p>
        </p:txBody>
      </p:sp>
      <p:sp>
        <p:nvSpPr>
          <p:cNvPr id="23" name="Rectangle 22"/>
          <p:cNvSpPr/>
          <p:nvPr/>
        </p:nvSpPr>
        <p:spPr>
          <a:xfrm>
            <a:off x="3042636" y="228603"/>
            <a:ext cx="2760372"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24" name="Rectangle 23"/>
          <p:cNvSpPr/>
          <p:nvPr/>
        </p:nvSpPr>
        <p:spPr>
          <a:xfrm>
            <a:off x="3042636" y="651975"/>
            <a:ext cx="2760372"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26" name="Rectangle 25"/>
          <p:cNvSpPr/>
          <p:nvPr/>
        </p:nvSpPr>
        <p:spPr>
          <a:xfrm>
            <a:off x="3042636" y="1075347"/>
            <a:ext cx="2760372"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27" name="Rectangle 26"/>
          <p:cNvSpPr/>
          <p:nvPr/>
        </p:nvSpPr>
        <p:spPr>
          <a:xfrm>
            <a:off x="3042636" y="1498719"/>
            <a:ext cx="2760372"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31" name="Rectangle 30"/>
          <p:cNvSpPr/>
          <p:nvPr/>
        </p:nvSpPr>
        <p:spPr>
          <a:xfrm>
            <a:off x="3042636" y="1922091"/>
            <a:ext cx="2760372"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32" name="Rectangle 31"/>
          <p:cNvSpPr/>
          <p:nvPr/>
        </p:nvSpPr>
        <p:spPr>
          <a:xfrm>
            <a:off x="3042636" y="2345463"/>
            <a:ext cx="2760372"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33" name="Rectangle 32"/>
          <p:cNvSpPr/>
          <p:nvPr/>
        </p:nvSpPr>
        <p:spPr>
          <a:xfrm>
            <a:off x="3042636" y="2768835"/>
            <a:ext cx="2760372"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34" name="Rectangle 33"/>
          <p:cNvSpPr/>
          <p:nvPr/>
        </p:nvSpPr>
        <p:spPr>
          <a:xfrm>
            <a:off x="3042636" y="3192207"/>
            <a:ext cx="2760372"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35" name="Rectangle 34"/>
          <p:cNvSpPr/>
          <p:nvPr/>
        </p:nvSpPr>
        <p:spPr>
          <a:xfrm>
            <a:off x="3042636" y="3615579"/>
            <a:ext cx="2760372"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36" name="Rectangle 35"/>
          <p:cNvSpPr/>
          <p:nvPr/>
        </p:nvSpPr>
        <p:spPr>
          <a:xfrm>
            <a:off x="3033671" y="4038951"/>
            <a:ext cx="276442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37" name="Rectangle 36"/>
          <p:cNvSpPr/>
          <p:nvPr/>
        </p:nvSpPr>
        <p:spPr>
          <a:xfrm>
            <a:off x="3033671" y="4469255"/>
            <a:ext cx="276442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38" name="Rectangle 37"/>
          <p:cNvSpPr/>
          <p:nvPr/>
        </p:nvSpPr>
        <p:spPr>
          <a:xfrm>
            <a:off x="3042636" y="4885695"/>
            <a:ext cx="2760372"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39" name="Rectangle 38"/>
          <p:cNvSpPr/>
          <p:nvPr/>
        </p:nvSpPr>
        <p:spPr>
          <a:xfrm>
            <a:off x="3042636" y="5309067"/>
            <a:ext cx="2760372"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40" name="Rectangle 39"/>
          <p:cNvSpPr/>
          <p:nvPr/>
        </p:nvSpPr>
        <p:spPr>
          <a:xfrm>
            <a:off x="1752601" y="5739372"/>
            <a:ext cx="4045491"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41" name="Rectangle 40"/>
          <p:cNvSpPr/>
          <p:nvPr/>
        </p:nvSpPr>
        <p:spPr>
          <a:xfrm rot="16200000">
            <a:off x="1177663"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42" name="Rectangle 41"/>
          <p:cNvSpPr/>
          <p:nvPr/>
        </p:nvSpPr>
        <p:spPr>
          <a:xfrm rot="16200000">
            <a:off x="2020211"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43" name="Rectangle 42"/>
          <p:cNvSpPr/>
          <p:nvPr/>
        </p:nvSpPr>
        <p:spPr>
          <a:xfrm rot="16200000">
            <a:off x="2016746"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44" name="Rectangle 43"/>
          <p:cNvSpPr/>
          <p:nvPr/>
        </p:nvSpPr>
        <p:spPr>
          <a:xfrm rot="16200000">
            <a:off x="-731282"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graphicFrame>
        <p:nvGraphicFramePr>
          <p:cNvPr id="25" name="Content Placeholder 6"/>
          <p:cNvGraphicFramePr>
            <a:graphicFrameLocks noChangeAspect="1"/>
          </p:cNvGraphicFramePr>
          <p:nvPr>
            <p:extLst/>
          </p:nvPr>
        </p:nvGraphicFramePr>
        <p:xfrm>
          <a:off x="7170895" y="1319383"/>
          <a:ext cx="3497105" cy="4171137"/>
        </p:xfrm>
        <a:graphic>
          <a:graphicData uri="http://schemas.openxmlformats.org/presentationml/2006/ole">
            <mc:AlternateContent xmlns:mc="http://schemas.openxmlformats.org/markup-compatibility/2006">
              <mc:Choice xmlns:v="urn:schemas-microsoft-com:vml" Requires="v">
                <p:oleObj spid="_x0000_s47132" name="Acrobat Document" r:id="rId5" imgW="8808621" imgH="10507717" progId="AcroExch.Document.11">
                  <p:embed/>
                </p:oleObj>
              </mc:Choice>
              <mc:Fallback>
                <p:oleObj name="Acrobat Document" r:id="rId5" imgW="8808621" imgH="10507717" progId="AcroExch.Document.11">
                  <p:embed/>
                  <p:pic>
                    <p:nvPicPr>
                      <p:cNvPr id="0" name=""/>
                      <p:cNvPicPr/>
                      <p:nvPr/>
                    </p:nvPicPr>
                    <p:blipFill>
                      <a:blip r:embed="rId6"/>
                      <a:stretch>
                        <a:fillRect/>
                      </a:stretch>
                    </p:blipFill>
                    <p:spPr>
                      <a:xfrm>
                        <a:off x="7170895" y="1319383"/>
                        <a:ext cx="3497105" cy="4171137"/>
                      </a:xfrm>
                      <a:prstGeom prst="rect">
                        <a:avLst/>
                      </a:prstGeom>
                    </p:spPr>
                  </p:pic>
                </p:oleObj>
              </mc:Fallback>
            </mc:AlternateContent>
          </a:graphicData>
        </a:graphic>
      </p:graphicFrame>
      <p:sp>
        <p:nvSpPr>
          <p:cNvPr id="30" name="TextBox 29"/>
          <p:cNvSpPr txBox="1"/>
          <p:nvPr/>
        </p:nvSpPr>
        <p:spPr>
          <a:xfrm rot="16200000">
            <a:off x="-2260633" y="2929511"/>
            <a:ext cx="6132999" cy="1200329"/>
          </a:xfrm>
          <a:prstGeom prst="rect">
            <a:avLst/>
          </a:prstGeom>
          <a:noFill/>
        </p:spPr>
        <p:txBody>
          <a:bodyPr wrap="square" rtlCol="0">
            <a:spAutoFit/>
          </a:bodyPr>
          <a:lstStyle/>
          <a:p>
            <a:pPr algn="ctr"/>
            <a:r>
              <a:rPr lang="en-US" sz="7200" dirty="0" smtClean="0">
                <a:solidFill>
                  <a:srgbClr val="FFFF00"/>
                </a:solidFill>
              </a:rPr>
              <a:t>Prediction #1</a:t>
            </a:r>
            <a:endParaRPr lang="en-US" sz="7200" dirty="0">
              <a:solidFill>
                <a:srgbClr val="FFFF00"/>
              </a:solidFill>
            </a:endParaRPr>
          </a:p>
        </p:txBody>
      </p:sp>
    </p:spTree>
    <p:extLst>
      <p:ext uri="{BB962C8B-B14F-4D97-AF65-F5344CB8AC3E}">
        <p14:creationId xmlns:p14="http://schemas.microsoft.com/office/powerpoint/2010/main" val="308845376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5001" y="686984"/>
            <a:ext cx="8345363" cy="5561417"/>
          </a:xfrm>
          <a:prstGeom prst="rect">
            <a:avLst/>
          </a:prstGeom>
        </p:spPr>
      </p:pic>
      <p:sp>
        <p:nvSpPr>
          <p:cNvPr id="5" name="Content Placeholder 5"/>
          <p:cNvSpPr>
            <a:spLocks noGrp="1"/>
          </p:cNvSpPr>
          <p:nvPr>
            <p:ph idx="1"/>
          </p:nvPr>
        </p:nvSpPr>
        <p:spPr>
          <a:xfrm>
            <a:off x="2362200" y="1524591"/>
            <a:ext cx="7668492" cy="3886200"/>
          </a:xfrm>
        </p:spPr>
        <p:txBody>
          <a:bodyPr>
            <a:normAutofit/>
          </a:bodyPr>
          <a:lstStyle/>
          <a:p>
            <a:pPr marL="0" indent="0">
              <a:buNone/>
            </a:pPr>
            <a:r>
              <a:rPr lang="en-US" sz="4400" dirty="0"/>
              <a:t>The idea that life has evolved (and we can still see it evolving) is as much a descriptive fact about nature as the fact that the sky is blue. </a:t>
            </a:r>
            <a:endParaRPr lang="en-US" sz="4400" u="sng" dirty="0"/>
          </a:p>
          <a:p>
            <a:pPr marL="0" indent="0" algn="r">
              <a:buNone/>
            </a:pPr>
            <a:r>
              <a:rPr lang="en-US" sz="1600" i="1" dirty="0"/>
              <a:t>Evolution: What the Fossils Say and Why It Matters </a:t>
            </a:r>
            <a:r>
              <a:rPr lang="en-US" sz="1600" dirty="0"/>
              <a:t>by Donald R. </a:t>
            </a:r>
            <a:r>
              <a:rPr lang="en-US" sz="1600" dirty="0" err="1"/>
              <a:t>Prothero</a:t>
            </a:r>
            <a:r>
              <a:rPr lang="en-US" sz="1600" dirty="0"/>
              <a:t> (2007) p. 6.</a:t>
            </a:r>
          </a:p>
          <a:p>
            <a:pPr marL="0" indent="0" algn="r">
              <a:buNone/>
            </a:pPr>
            <a:endParaRPr lang="en-US" sz="1600" dirty="0"/>
          </a:p>
          <a:p>
            <a:pPr marL="0" indent="0" algn="r">
              <a:buNone/>
            </a:pPr>
            <a:endParaRPr lang="en-US" sz="1600" dirty="0"/>
          </a:p>
          <a:p>
            <a:pPr marL="0" indent="0" algn="r">
              <a:buNone/>
            </a:pPr>
            <a:endParaRPr lang="en-US" sz="1600" dirty="0"/>
          </a:p>
          <a:p>
            <a:endParaRPr lang="en-US" dirty="0">
              <a:solidFill>
                <a:schemeClr val="bg1"/>
              </a:solidFill>
            </a:endParaRPr>
          </a:p>
        </p:txBody>
      </p:sp>
    </p:spTree>
    <p:extLst>
      <p:ext uri="{BB962C8B-B14F-4D97-AF65-F5344CB8AC3E}">
        <p14:creationId xmlns:p14="http://schemas.microsoft.com/office/powerpoint/2010/main" val="379315226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6496148" y="440289"/>
            <a:ext cx="4724400" cy="830997"/>
          </a:xfrm>
          <a:prstGeom prst="rect">
            <a:avLst/>
          </a:prstGeom>
          <a:noFill/>
        </p:spPr>
        <p:txBody>
          <a:bodyPr wrap="square" rtlCol="0">
            <a:spAutoFit/>
          </a:bodyPr>
          <a:lstStyle/>
          <a:p>
            <a:pPr algn="ctr"/>
            <a:r>
              <a:rPr lang="en-US" sz="4800" dirty="0" smtClean="0">
                <a:solidFill>
                  <a:srgbClr val="FFFF00"/>
                </a:solidFill>
              </a:rPr>
              <a:t>Evolution Predicts</a:t>
            </a:r>
            <a:endParaRPr lang="en-US" sz="4800" dirty="0">
              <a:solidFill>
                <a:srgbClr val="FFFF00"/>
              </a:solidFill>
            </a:endParaRPr>
          </a:p>
        </p:txBody>
      </p:sp>
      <p:sp>
        <p:nvSpPr>
          <p:cNvPr id="23" name="Rectangle 22"/>
          <p:cNvSpPr/>
          <p:nvPr/>
        </p:nvSpPr>
        <p:spPr>
          <a:xfrm>
            <a:off x="3042636" y="228603"/>
            <a:ext cx="2760372"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24" name="Rectangle 23"/>
          <p:cNvSpPr/>
          <p:nvPr/>
        </p:nvSpPr>
        <p:spPr>
          <a:xfrm>
            <a:off x="3042636" y="651975"/>
            <a:ext cx="2760372"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26" name="Rectangle 25"/>
          <p:cNvSpPr/>
          <p:nvPr/>
        </p:nvSpPr>
        <p:spPr>
          <a:xfrm>
            <a:off x="3042636" y="1075347"/>
            <a:ext cx="2760372"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27" name="Rectangle 26"/>
          <p:cNvSpPr/>
          <p:nvPr/>
        </p:nvSpPr>
        <p:spPr>
          <a:xfrm>
            <a:off x="3042636" y="1498719"/>
            <a:ext cx="2760372"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31" name="Rectangle 30"/>
          <p:cNvSpPr/>
          <p:nvPr/>
        </p:nvSpPr>
        <p:spPr>
          <a:xfrm>
            <a:off x="3042636" y="1922091"/>
            <a:ext cx="2760372"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32" name="Rectangle 31"/>
          <p:cNvSpPr/>
          <p:nvPr/>
        </p:nvSpPr>
        <p:spPr>
          <a:xfrm>
            <a:off x="3042636" y="2345463"/>
            <a:ext cx="2760372"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33" name="Rectangle 32"/>
          <p:cNvSpPr/>
          <p:nvPr/>
        </p:nvSpPr>
        <p:spPr>
          <a:xfrm>
            <a:off x="3042636" y="2768835"/>
            <a:ext cx="2760372"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34" name="Rectangle 33"/>
          <p:cNvSpPr/>
          <p:nvPr/>
        </p:nvSpPr>
        <p:spPr>
          <a:xfrm>
            <a:off x="3042636" y="3192207"/>
            <a:ext cx="2760372"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35" name="Rectangle 34"/>
          <p:cNvSpPr/>
          <p:nvPr/>
        </p:nvSpPr>
        <p:spPr>
          <a:xfrm>
            <a:off x="3042636" y="3615579"/>
            <a:ext cx="2760372"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36" name="Rectangle 35"/>
          <p:cNvSpPr/>
          <p:nvPr/>
        </p:nvSpPr>
        <p:spPr>
          <a:xfrm>
            <a:off x="3033671" y="4038951"/>
            <a:ext cx="276442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37" name="Rectangle 36"/>
          <p:cNvSpPr/>
          <p:nvPr/>
        </p:nvSpPr>
        <p:spPr>
          <a:xfrm>
            <a:off x="3033671" y="4469255"/>
            <a:ext cx="276442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38" name="Rectangle 37"/>
          <p:cNvSpPr/>
          <p:nvPr/>
        </p:nvSpPr>
        <p:spPr>
          <a:xfrm>
            <a:off x="3042636" y="4885695"/>
            <a:ext cx="2760372"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39" name="Rectangle 38"/>
          <p:cNvSpPr/>
          <p:nvPr/>
        </p:nvSpPr>
        <p:spPr>
          <a:xfrm>
            <a:off x="3042636" y="5309067"/>
            <a:ext cx="2760372"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40" name="Rectangle 39"/>
          <p:cNvSpPr/>
          <p:nvPr/>
        </p:nvSpPr>
        <p:spPr>
          <a:xfrm>
            <a:off x="1752601" y="5739372"/>
            <a:ext cx="4045491"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41" name="Rectangle 40"/>
          <p:cNvSpPr/>
          <p:nvPr/>
        </p:nvSpPr>
        <p:spPr>
          <a:xfrm rot="16200000">
            <a:off x="1177663"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42" name="Rectangle 41"/>
          <p:cNvSpPr/>
          <p:nvPr/>
        </p:nvSpPr>
        <p:spPr>
          <a:xfrm rot="16200000">
            <a:off x="2020211"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43" name="Rectangle 42"/>
          <p:cNvSpPr/>
          <p:nvPr/>
        </p:nvSpPr>
        <p:spPr>
          <a:xfrm rot="16200000">
            <a:off x="2016746"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44" name="Rectangle 43"/>
          <p:cNvSpPr/>
          <p:nvPr/>
        </p:nvSpPr>
        <p:spPr>
          <a:xfrm rot="16200000">
            <a:off x="-731282"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graphicFrame>
        <p:nvGraphicFramePr>
          <p:cNvPr id="25" name="Content Placeholder 6"/>
          <p:cNvGraphicFramePr>
            <a:graphicFrameLocks noChangeAspect="1"/>
          </p:cNvGraphicFramePr>
          <p:nvPr>
            <p:extLst/>
          </p:nvPr>
        </p:nvGraphicFramePr>
        <p:xfrm>
          <a:off x="7170895" y="1319383"/>
          <a:ext cx="3497105" cy="4171137"/>
        </p:xfrm>
        <a:graphic>
          <a:graphicData uri="http://schemas.openxmlformats.org/presentationml/2006/ole">
            <mc:AlternateContent xmlns:mc="http://schemas.openxmlformats.org/markup-compatibility/2006">
              <mc:Choice xmlns:v="urn:schemas-microsoft-com:vml" Requires="v">
                <p:oleObj spid="_x0000_s48158" name="Acrobat Document" r:id="rId5" imgW="8808621" imgH="10507717" progId="AcroExch.Document.11">
                  <p:embed/>
                </p:oleObj>
              </mc:Choice>
              <mc:Fallback>
                <p:oleObj name="Acrobat Document" r:id="rId5" imgW="8808621" imgH="10507717" progId="AcroExch.Document.11">
                  <p:embed/>
                  <p:pic>
                    <p:nvPicPr>
                      <p:cNvPr id="0" name=""/>
                      <p:cNvPicPr/>
                      <p:nvPr/>
                    </p:nvPicPr>
                    <p:blipFill>
                      <a:blip r:embed="rId6"/>
                      <a:stretch>
                        <a:fillRect/>
                      </a:stretch>
                    </p:blipFill>
                    <p:spPr>
                      <a:xfrm>
                        <a:off x="7170895" y="1319383"/>
                        <a:ext cx="3497105" cy="4171137"/>
                      </a:xfrm>
                      <a:prstGeom prst="rect">
                        <a:avLst/>
                      </a:prstGeom>
                    </p:spPr>
                  </p:pic>
                </p:oleObj>
              </mc:Fallback>
            </mc:AlternateContent>
          </a:graphicData>
        </a:graphic>
      </p:graphicFrame>
      <p:sp>
        <p:nvSpPr>
          <p:cNvPr id="30" name="TextBox 29"/>
          <p:cNvSpPr txBox="1"/>
          <p:nvPr/>
        </p:nvSpPr>
        <p:spPr>
          <a:xfrm rot="16200000">
            <a:off x="-2260633" y="2929511"/>
            <a:ext cx="6132999" cy="1200329"/>
          </a:xfrm>
          <a:prstGeom prst="rect">
            <a:avLst/>
          </a:prstGeom>
          <a:noFill/>
        </p:spPr>
        <p:txBody>
          <a:bodyPr wrap="square" rtlCol="0">
            <a:spAutoFit/>
          </a:bodyPr>
          <a:lstStyle/>
          <a:p>
            <a:pPr algn="ctr"/>
            <a:r>
              <a:rPr lang="en-US" sz="7200" dirty="0" smtClean="0">
                <a:solidFill>
                  <a:srgbClr val="FFFF00"/>
                </a:solidFill>
              </a:rPr>
              <a:t>Prediction #1</a:t>
            </a:r>
            <a:endParaRPr lang="en-US" sz="7200" dirty="0">
              <a:solidFill>
                <a:srgbClr val="FFFF00"/>
              </a:solidFill>
            </a:endParaRPr>
          </a:p>
        </p:txBody>
      </p:sp>
      <p:sp>
        <p:nvSpPr>
          <p:cNvPr id="28" name="Rectangle 27"/>
          <p:cNvSpPr/>
          <p:nvPr/>
        </p:nvSpPr>
        <p:spPr>
          <a:xfrm rot="2832703">
            <a:off x="7998960" y="3110439"/>
            <a:ext cx="1905000" cy="211684"/>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7899851">
            <a:off x="7966947" y="3115287"/>
            <a:ext cx="1905000" cy="211684"/>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6248400" y="5382161"/>
            <a:ext cx="5202557" cy="1323439"/>
          </a:xfrm>
          <a:prstGeom prst="rect">
            <a:avLst/>
          </a:prstGeom>
          <a:noFill/>
        </p:spPr>
        <p:txBody>
          <a:bodyPr wrap="square" lIns="91440" tIns="45720" rIns="91440" bIns="45720">
            <a:spAutoFit/>
          </a:bodyPr>
          <a:lstStyle/>
          <a:p>
            <a:pPr algn="ctr"/>
            <a:r>
              <a:rPr lang="en-US" sz="4000" b="1" spc="50" dirty="0">
                <a:ln w="0"/>
                <a:solidFill>
                  <a:srgbClr val="EEECE1"/>
                </a:solidFill>
                <a:effectLst>
                  <a:innerShdw blurRad="63500" dist="50800" dir="13500000">
                    <a:srgbClr val="000000">
                      <a:alpha val="50000"/>
                    </a:srgbClr>
                  </a:innerShdw>
                </a:effectLst>
              </a:rPr>
              <a:t>1. </a:t>
            </a:r>
            <a:r>
              <a:rPr lang="en-US" sz="4000" b="1" spc="50" dirty="0" smtClean="0">
                <a:ln w="0"/>
                <a:solidFill>
                  <a:srgbClr val="EEECE1"/>
                </a:solidFill>
                <a:effectLst>
                  <a:innerShdw blurRad="63500" dist="50800" dir="13500000">
                    <a:srgbClr val="000000">
                      <a:alpha val="50000"/>
                    </a:srgbClr>
                  </a:innerShdw>
                </a:effectLst>
              </a:rPr>
              <a:t>New body plans appearing gradually</a:t>
            </a:r>
            <a:endParaRPr lang="en-US" sz="4000" b="1" spc="50" dirty="0">
              <a:ln w="0"/>
              <a:solidFill>
                <a:srgbClr val="EEECE1"/>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256863609"/>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6248400" y="5616714"/>
            <a:ext cx="5202557" cy="707886"/>
          </a:xfrm>
          <a:prstGeom prst="rect">
            <a:avLst/>
          </a:prstGeom>
          <a:noFill/>
        </p:spPr>
        <p:txBody>
          <a:bodyPr wrap="square" lIns="91440" tIns="45720" rIns="91440" bIns="45720">
            <a:spAutoFit/>
          </a:bodyPr>
          <a:lstStyle/>
          <a:p>
            <a:pPr algn="ctr"/>
            <a:r>
              <a:rPr lang="en-US" sz="4000" b="1" spc="50" dirty="0">
                <a:ln w="0"/>
                <a:solidFill>
                  <a:srgbClr val="EEECE1"/>
                </a:solidFill>
                <a:effectLst>
                  <a:innerShdw blurRad="63500" dist="50800" dir="13500000">
                    <a:srgbClr val="000000">
                      <a:alpha val="50000"/>
                    </a:srgbClr>
                  </a:innerShdw>
                </a:effectLst>
              </a:rPr>
              <a:t>1. </a:t>
            </a:r>
            <a:r>
              <a:rPr lang="en-US" sz="4000" b="1" spc="50" dirty="0" smtClean="0">
                <a:ln w="0"/>
                <a:solidFill>
                  <a:srgbClr val="EEECE1"/>
                </a:solidFill>
                <a:effectLst>
                  <a:innerShdw blurRad="63500" dist="50800" dir="13500000">
                    <a:srgbClr val="000000">
                      <a:alpha val="50000"/>
                    </a:srgbClr>
                  </a:innerShdw>
                </a:effectLst>
              </a:rPr>
              <a:t>Cambrian Explosion</a:t>
            </a:r>
            <a:endParaRPr lang="en-US" sz="4000" b="1" spc="50" dirty="0">
              <a:ln w="0"/>
              <a:solidFill>
                <a:srgbClr val="EEECE1"/>
              </a:solidFill>
              <a:effectLst>
                <a:innerShdw blurRad="63500" dist="50800" dir="13500000">
                  <a:srgbClr val="000000">
                    <a:alpha val="50000"/>
                  </a:srgbClr>
                </a:innerShdw>
              </a:effectLst>
            </a:endParaRPr>
          </a:p>
        </p:txBody>
      </p:sp>
      <p:sp>
        <p:nvSpPr>
          <p:cNvPr id="2" name="TextBox 1"/>
          <p:cNvSpPr txBox="1"/>
          <p:nvPr/>
        </p:nvSpPr>
        <p:spPr>
          <a:xfrm>
            <a:off x="6496148" y="440289"/>
            <a:ext cx="4724400" cy="830997"/>
          </a:xfrm>
          <a:prstGeom prst="rect">
            <a:avLst/>
          </a:prstGeom>
          <a:noFill/>
        </p:spPr>
        <p:txBody>
          <a:bodyPr wrap="square" rtlCol="0">
            <a:spAutoFit/>
          </a:bodyPr>
          <a:lstStyle/>
          <a:p>
            <a:pPr algn="ctr"/>
            <a:r>
              <a:rPr lang="en-US" sz="4800" dirty="0" smtClean="0">
                <a:solidFill>
                  <a:srgbClr val="FFFF00"/>
                </a:solidFill>
              </a:rPr>
              <a:t>Data Shows</a:t>
            </a:r>
            <a:endParaRPr lang="en-US" sz="4800" dirty="0">
              <a:solidFill>
                <a:srgbClr val="FFFF00"/>
              </a:solidFill>
            </a:endParaRPr>
          </a:p>
        </p:txBody>
      </p:sp>
      <p:sp>
        <p:nvSpPr>
          <p:cNvPr id="23" name="Rectangle 22"/>
          <p:cNvSpPr/>
          <p:nvPr/>
        </p:nvSpPr>
        <p:spPr>
          <a:xfrm>
            <a:off x="3042636" y="228603"/>
            <a:ext cx="2760372"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24" name="Rectangle 23"/>
          <p:cNvSpPr/>
          <p:nvPr/>
        </p:nvSpPr>
        <p:spPr>
          <a:xfrm>
            <a:off x="3042636" y="651975"/>
            <a:ext cx="2760372"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26" name="Rectangle 25"/>
          <p:cNvSpPr/>
          <p:nvPr/>
        </p:nvSpPr>
        <p:spPr>
          <a:xfrm>
            <a:off x="3042636" y="1075347"/>
            <a:ext cx="2760372"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27" name="Rectangle 26"/>
          <p:cNvSpPr/>
          <p:nvPr/>
        </p:nvSpPr>
        <p:spPr>
          <a:xfrm>
            <a:off x="3042636" y="1498719"/>
            <a:ext cx="2760372"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31" name="Rectangle 30"/>
          <p:cNvSpPr/>
          <p:nvPr/>
        </p:nvSpPr>
        <p:spPr>
          <a:xfrm>
            <a:off x="3042636" y="1922091"/>
            <a:ext cx="2760372"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32" name="Rectangle 31"/>
          <p:cNvSpPr/>
          <p:nvPr/>
        </p:nvSpPr>
        <p:spPr>
          <a:xfrm>
            <a:off x="3042636" y="2345463"/>
            <a:ext cx="2760372"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33" name="Rectangle 32"/>
          <p:cNvSpPr/>
          <p:nvPr/>
        </p:nvSpPr>
        <p:spPr>
          <a:xfrm>
            <a:off x="3042636" y="2768835"/>
            <a:ext cx="2760372"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34" name="Rectangle 33"/>
          <p:cNvSpPr/>
          <p:nvPr/>
        </p:nvSpPr>
        <p:spPr>
          <a:xfrm>
            <a:off x="3042636" y="3192207"/>
            <a:ext cx="2760372"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35" name="Rectangle 34"/>
          <p:cNvSpPr/>
          <p:nvPr/>
        </p:nvSpPr>
        <p:spPr>
          <a:xfrm>
            <a:off x="3042636" y="3615579"/>
            <a:ext cx="2760372"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36" name="Rectangle 35"/>
          <p:cNvSpPr/>
          <p:nvPr/>
        </p:nvSpPr>
        <p:spPr>
          <a:xfrm>
            <a:off x="3033671" y="4038951"/>
            <a:ext cx="276442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37" name="Rectangle 36"/>
          <p:cNvSpPr/>
          <p:nvPr/>
        </p:nvSpPr>
        <p:spPr>
          <a:xfrm>
            <a:off x="3033671" y="4469255"/>
            <a:ext cx="276442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38" name="Rectangle 37"/>
          <p:cNvSpPr/>
          <p:nvPr/>
        </p:nvSpPr>
        <p:spPr>
          <a:xfrm>
            <a:off x="3042636" y="4885695"/>
            <a:ext cx="2760372"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39" name="Rectangle 38"/>
          <p:cNvSpPr/>
          <p:nvPr/>
        </p:nvSpPr>
        <p:spPr>
          <a:xfrm>
            <a:off x="3042636" y="5309067"/>
            <a:ext cx="2760372"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40" name="Rectangle 39"/>
          <p:cNvSpPr/>
          <p:nvPr/>
        </p:nvSpPr>
        <p:spPr>
          <a:xfrm>
            <a:off x="1752601" y="5739372"/>
            <a:ext cx="4045491"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41" name="Rectangle 40"/>
          <p:cNvSpPr/>
          <p:nvPr/>
        </p:nvSpPr>
        <p:spPr>
          <a:xfrm rot="16200000">
            <a:off x="1177663"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42" name="Rectangle 41"/>
          <p:cNvSpPr/>
          <p:nvPr/>
        </p:nvSpPr>
        <p:spPr>
          <a:xfrm rot="16200000">
            <a:off x="2020211"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43" name="Rectangle 42"/>
          <p:cNvSpPr/>
          <p:nvPr/>
        </p:nvSpPr>
        <p:spPr>
          <a:xfrm rot="16200000">
            <a:off x="2016746"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44" name="Rectangle 43"/>
          <p:cNvSpPr/>
          <p:nvPr/>
        </p:nvSpPr>
        <p:spPr>
          <a:xfrm rot="16200000">
            <a:off x="-731282"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4" name="Oval 3"/>
          <p:cNvSpPr/>
          <p:nvPr/>
        </p:nvSpPr>
        <p:spPr>
          <a:xfrm>
            <a:off x="2866525" y="5272801"/>
            <a:ext cx="1600200" cy="558333"/>
          </a:xfrm>
          <a:prstGeom prst="ellipse">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p:cNvGrpSpPr/>
          <p:nvPr/>
        </p:nvGrpSpPr>
        <p:grpSpPr>
          <a:xfrm>
            <a:off x="6248400" y="3098395"/>
            <a:ext cx="5410200" cy="2388005"/>
            <a:chOff x="5943600" y="3732155"/>
            <a:chExt cx="4419600" cy="1881111"/>
          </a:xfrm>
        </p:grpSpPr>
        <p:pic>
          <p:nvPicPr>
            <p:cNvPr id="29" name="Picture 28"/>
            <p:cNvPicPr>
              <a:picLocks noChangeAspect="1"/>
            </p:cNvPicPr>
            <p:nvPr/>
          </p:nvPicPr>
          <p:blipFill>
            <a:blip r:embed="rId5"/>
            <a:stretch>
              <a:fillRect/>
            </a:stretch>
          </p:blipFill>
          <p:spPr>
            <a:xfrm>
              <a:off x="5943600" y="3732155"/>
              <a:ext cx="4419600" cy="1881111"/>
            </a:xfrm>
            <a:prstGeom prst="rect">
              <a:avLst/>
            </a:prstGeom>
          </p:spPr>
        </p:pic>
        <p:sp>
          <p:nvSpPr>
            <p:cNvPr id="30" name="Oval 29"/>
            <p:cNvSpPr/>
            <p:nvPr/>
          </p:nvSpPr>
          <p:spPr>
            <a:xfrm rot="960490">
              <a:off x="6049080" y="4252717"/>
              <a:ext cx="533400" cy="83998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46236555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074" name="Picture 2" descr="C:\Users\Carol Raney\OneDrive\Thinkstock downloads\17059693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0" y="609601"/>
            <a:ext cx="4051300" cy="49503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343400" y="5791201"/>
            <a:ext cx="3505200" cy="646331"/>
          </a:xfrm>
          <a:prstGeom prst="rect">
            <a:avLst/>
          </a:prstGeom>
          <a:noFill/>
        </p:spPr>
        <p:txBody>
          <a:bodyPr wrap="square" rtlCol="0">
            <a:spAutoFit/>
          </a:bodyPr>
          <a:lstStyle/>
          <a:p>
            <a:pPr algn="ctr"/>
            <a:r>
              <a:rPr lang="en-US" sz="3600" dirty="0">
                <a:solidFill>
                  <a:schemeClr val="bg1"/>
                </a:solidFill>
              </a:rPr>
              <a:t>Darwin’s Doubt</a:t>
            </a:r>
          </a:p>
        </p:txBody>
      </p:sp>
    </p:spTree>
    <p:extLst>
      <p:ext uri="{BB962C8B-B14F-4D97-AF65-F5344CB8AC3E}">
        <p14:creationId xmlns:p14="http://schemas.microsoft.com/office/powerpoint/2010/main" val="107924869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6248400" y="5616714"/>
            <a:ext cx="5202557" cy="707886"/>
          </a:xfrm>
          <a:prstGeom prst="rect">
            <a:avLst/>
          </a:prstGeom>
          <a:noFill/>
        </p:spPr>
        <p:txBody>
          <a:bodyPr wrap="square" lIns="91440" tIns="45720" rIns="91440" bIns="45720">
            <a:spAutoFit/>
          </a:bodyPr>
          <a:lstStyle/>
          <a:p>
            <a:pPr algn="ctr"/>
            <a:r>
              <a:rPr lang="en-US" sz="4000" b="1" spc="50" dirty="0">
                <a:ln w="0"/>
                <a:solidFill>
                  <a:schemeClr val="bg2"/>
                </a:solidFill>
                <a:effectLst>
                  <a:innerShdw blurRad="63500" dist="50800" dir="13500000">
                    <a:srgbClr val="000000">
                      <a:alpha val="50000"/>
                    </a:srgbClr>
                  </a:innerShdw>
                </a:effectLst>
              </a:rPr>
              <a:t>2</a:t>
            </a:r>
            <a:r>
              <a:rPr lang="en-US" sz="4000" b="1" spc="50" dirty="0" smtClean="0">
                <a:ln w="0"/>
                <a:solidFill>
                  <a:schemeClr val="bg2"/>
                </a:solidFill>
                <a:effectLst>
                  <a:innerShdw blurRad="63500" dist="50800" dir="13500000">
                    <a:srgbClr val="000000">
                      <a:alpha val="50000"/>
                    </a:srgbClr>
                  </a:innerShdw>
                </a:effectLst>
              </a:rPr>
              <a:t>. Simple to Complex</a:t>
            </a:r>
            <a:endParaRPr lang="en-US" sz="4000" b="1" spc="50" dirty="0">
              <a:ln w="0"/>
              <a:solidFill>
                <a:schemeClr val="bg2"/>
              </a:solidFill>
              <a:effectLst>
                <a:innerShdw blurRad="63500" dist="50800" dir="13500000">
                  <a:srgbClr val="000000">
                    <a:alpha val="50000"/>
                  </a:srgbClr>
                </a:innerShdw>
              </a:effectLst>
            </a:endParaRPr>
          </a:p>
        </p:txBody>
      </p:sp>
      <p:sp>
        <p:nvSpPr>
          <p:cNvPr id="2" name="TextBox 1"/>
          <p:cNvSpPr txBox="1"/>
          <p:nvPr/>
        </p:nvSpPr>
        <p:spPr>
          <a:xfrm>
            <a:off x="6496148" y="440289"/>
            <a:ext cx="4724400" cy="830997"/>
          </a:xfrm>
          <a:prstGeom prst="rect">
            <a:avLst/>
          </a:prstGeom>
          <a:noFill/>
        </p:spPr>
        <p:txBody>
          <a:bodyPr wrap="square" rtlCol="0">
            <a:spAutoFit/>
          </a:bodyPr>
          <a:lstStyle/>
          <a:p>
            <a:pPr algn="ctr"/>
            <a:r>
              <a:rPr lang="en-US" sz="4800" dirty="0" smtClean="0">
                <a:solidFill>
                  <a:srgbClr val="FFFF00"/>
                </a:solidFill>
              </a:rPr>
              <a:t>Evolution Predicts</a:t>
            </a:r>
            <a:endParaRPr lang="en-US" sz="4800" dirty="0">
              <a:solidFill>
                <a:srgbClr val="FFFF00"/>
              </a:solidFill>
            </a:endParaRPr>
          </a:p>
        </p:txBody>
      </p:sp>
      <p:sp>
        <p:nvSpPr>
          <p:cNvPr id="23" name="Rectangle 22"/>
          <p:cNvSpPr/>
          <p:nvPr/>
        </p:nvSpPr>
        <p:spPr>
          <a:xfrm>
            <a:off x="3042636" y="228603"/>
            <a:ext cx="2760372"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24" name="Rectangle 23"/>
          <p:cNvSpPr/>
          <p:nvPr/>
        </p:nvSpPr>
        <p:spPr>
          <a:xfrm>
            <a:off x="3042636" y="651975"/>
            <a:ext cx="2760372"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26" name="Rectangle 25"/>
          <p:cNvSpPr/>
          <p:nvPr/>
        </p:nvSpPr>
        <p:spPr>
          <a:xfrm>
            <a:off x="3042636" y="1075347"/>
            <a:ext cx="2760372"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27" name="Rectangle 26"/>
          <p:cNvSpPr/>
          <p:nvPr/>
        </p:nvSpPr>
        <p:spPr>
          <a:xfrm>
            <a:off x="3042636" y="1498719"/>
            <a:ext cx="2760372"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31" name="Rectangle 30"/>
          <p:cNvSpPr/>
          <p:nvPr/>
        </p:nvSpPr>
        <p:spPr>
          <a:xfrm>
            <a:off x="3042636" y="1922091"/>
            <a:ext cx="2760372"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32" name="Rectangle 31"/>
          <p:cNvSpPr/>
          <p:nvPr/>
        </p:nvSpPr>
        <p:spPr>
          <a:xfrm>
            <a:off x="3042636" y="2345463"/>
            <a:ext cx="2760372"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33" name="Rectangle 32"/>
          <p:cNvSpPr/>
          <p:nvPr/>
        </p:nvSpPr>
        <p:spPr>
          <a:xfrm>
            <a:off x="3042636" y="2768835"/>
            <a:ext cx="2760372"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34" name="Rectangle 33"/>
          <p:cNvSpPr/>
          <p:nvPr/>
        </p:nvSpPr>
        <p:spPr>
          <a:xfrm>
            <a:off x="3042636" y="3192207"/>
            <a:ext cx="2760372"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35" name="Rectangle 34"/>
          <p:cNvSpPr/>
          <p:nvPr/>
        </p:nvSpPr>
        <p:spPr>
          <a:xfrm>
            <a:off x="3042636" y="3615579"/>
            <a:ext cx="2760372"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36" name="Rectangle 35"/>
          <p:cNvSpPr/>
          <p:nvPr/>
        </p:nvSpPr>
        <p:spPr>
          <a:xfrm>
            <a:off x="3033671" y="4038951"/>
            <a:ext cx="276442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37" name="Rectangle 36"/>
          <p:cNvSpPr/>
          <p:nvPr/>
        </p:nvSpPr>
        <p:spPr>
          <a:xfrm>
            <a:off x="3033671" y="4469255"/>
            <a:ext cx="276442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38" name="Rectangle 37"/>
          <p:cNvSpPr/>
          <p:nvPr/>
        </p:nvSpPr>
        <p:spPr>
          <a:xfrm>
            <a:off x="3042636" y="4885695"/>
            <a:ext cx="2760372"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39" name="Rectangle 38"/>
          <p:cNvSpPr/>
          <p:nvPr/>
        </p:nvSpPr>
        <p:spPr>
          <a:xfrm>
            <a:off x="3042636" y="5309067"/>
            <a:ext cx="2760372"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40" name="Rectangle 39"/>
          <p:cNvSpPr/>
          <p:nvPr/>
        </p:nvSpPr>
        <p:spPr>
          <a:xfrm>
            <a:off x="1752601" y="5739372"/>
            <a:ext cx="4045491"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41" name="Rectangle 40"/>
          <p:cNvSpPr/>
          <p:nvPr/>
        </p:nvSpPr>
        <p:spPr>
          <a:xfrm rot="16200000">
            <a:off x="1177663"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42" name="Rectangle 41"/>
          <p:cNvSpPr/>
          <p:nvPr/>
        </p:nvSpPr>
        <p:spPr>
          <a:xfrm rot="16200000">
            <a:off x="2020211"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43" name="Rectangle 42"/>
          <p:cNvSpPr/>
          <p:nvPr/>
        </p:nvSpPr>
        <p:spPr>
          <a:xfrm rot="16200000">
            <a:off x="2016746"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44" name="Rectangle 43"/>
          <p:cNvSpPr/>
          <p:nvPr/>
        </p:nvSpPr>
        <p:spPr>
          <a:xfrm rot="16200000">
            <a:off x="-731282"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graphicFrame>
        <p:nvGraphicFramePr>
          <p:cNvPr id="25" name="Content Placeholder 6"/>
          <p:cNvGraphicFramePr>
            <a:graphicFrameLocks noChangeAspect="1"/>
          </p:cNvGraphicFramePr>
          <p:nvPr>
            <p:extLst>
              <p:ext uri="{D42A27DB-BD31-4B8C-83A1-F6EECF244321}">
                <p14:modId xmlns:p14="http://schemas.microsoft.com/office/powerpoint/2010/main" val="1815590754"/>
              </p:ext>
            </p:extLst>
          </p:nvPr>
        </p:nvGraphicFramePr>
        <p:xfrm>
          <a:off x="7170895" y="1319383"/>
          <a:ext cx="3497105" cy="4171137"/>
        </p:xfrm>
        <a:graphic>
          <a:graphicData uri="http://schemas.openxmlformats.org/presentationml/2006/ole">
            <mc:AlternateContent xmlns:mc="http://schemas.openxmlformats.org/markup-compatibility/2006">
              <mc:Choice xmlns:v="urn:schemas-microsoft-com:vml" Requires="v">
                <p:oleObj spid="_x0000_s32800" name="Acrobat Document" r:id="rId5" imgW="8808621" imgH="10507717" progId="AcroExch.Document.11">
                  <p:embed/>
                </p:oleObj>
              </mc:Choice>
              <mc:Fallback>
                <p:oleObj name="Acrobat Document" r:id="rId5" imgW="8808621" imgH="10507717" progId="AcroExch.Document.11">
                  <p:embed/>
                  <p:pic>
                    <p:nvPicPr>
                      <p:cNvPr id="0" name=""/>
                      <p:cNvPicPr/>
                      <p:nvPr/>
                    </p:nvPicPr>
                    <p:blipFill>
                      <a:blip r:embed="rId6"/>
                      <a:stretch>
                        <a:fillRect/>
                      </a:stretch>
                    </p:blipFill>
                    <p:spPr>
                      <a:xfrm>
                        <a:off x="7170895" y="1319383"/>
                        <a:ext cx="3497105" cy="4171137"/>
                      </a:xfrm>
                      <a:prstGeom prst="rect">
                        <a:avLst/>
                      </a:prstGeom>
                    </p:spPr>
                  </p:pic>
                </p:oleObj>
              </mc:Fallback>
            </mc:AlternateContent>
          </a:graphicData>
        </a:graphic>
      </p:graphicFrame>
      <p:sp>
        <p:nvSpPr>
          <p:cNvPr id="28" name="TextBox 27"/>
          <p:cNvSpPr txBox="1"/>
          <p:nvPr/>
        </p:nvSpPr>
        <p:spPr>
          <a:xfrm rot="16200000">
            <a:off x="-2260633" y="2929511"/>
            <a:ext cx="6132999" cy="1200329"/>
          </a:xfrm>
          <a:prstGeom prst="rect">
            <a:avLst/>
          </a:prstGeom>
          <a:noFill/>
        </p:spPr>
        <p:txBody>
          <a:bodyPr wrap="square" rtlCol="0">
            <a:spAutoFit/>
          </a:bodyPr>
          <a:lstStyle/>
          <a:p>
            <a:pPr algn="ctr"/>
            <a:r>
              <a:rPr lang="en-US" sz="7200" dirty="0" smtClean="0">
                <a:solidFill>
                  <a:srgbClr val="FFFF00"/>
                </a:solidFill>
              </a:rPr>
              <a:t>Prediction #2</a:t>
            </a:r>
            <a:endParaRPr lang="en-US" sz="7200" dirty="0">
              <a:solidFill>
                <a:srgbClr val="FFFF00"/>
              </a:solidFill>
            </a:endParaRPr>
          </a:p>
        </p:txBody>
      </p:sp>
    </p:spTree>
    <p:extLst>
      <p:ext uri="{BB962C8B-B14F-4D97-AF65-F5344CB8AC3E}">
        <p14:creationId xmlns:p14="http://schemas.microsoft.com/office/powerpoint/2010/main" val="388046550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Right Arrow 2"/>
          <p:cNvSpPr/>
          <p:nvPr/>
        </p:nvSpPr>
        <p:spPr>
          <a:xfrm rot="10800000">
            <a:off x="6324600" y="5282398"/>
            <a:ext cx="2057400" cy="432602"/>
          </a:xfrm>
          <a:prstGeom prst="right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7924800" y="3815082"/>
            <a:ext cx="2082622"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simple</a:t>
            </a:r>
          </a:p>
        </p:txBody>
      </p:sp>
      <p:sp>
        <p:nvSpPr>
          <p:cNvPr id="19" name="Rectangle 18"/>
          <p:cNvSpPr/>
          <p:nvPr/>
        </p:nvSpPr>
        <p:spPr>
          <a:xfrm>
            <a:off x="7665018" y="1705318"/>
            <a:ext cx="2602187"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complex</a:t>
            </a:r>
          </a:p>
        </p:txBody>
      </p:sp>
      <p:sp>
        <p:nvSpPr>
          <p:cNvPr id="23" name="Rectangle 22"/>
          <p:cNvSpPr/>
          <p:nvPr/>
        </p:nvSpPr>
        <p:spPr>
          <a:xfrm>
            <a:off x="3042636" y="228603"/>
            <a:ext cx="2760372"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24" name="Rectangle 23"/>
          <p:cNvSpPr/>
          <p:nvPr/>
        </p:nvSpPr>
        <p:spPr>
          <a:xfrm>
            <a:off x="3042636" y="651975"/>
            <a:ext cx="2760372"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26" name="Rectangle 25"/>
          <p:cNvSpPr/>
          <p:nvPr/>
        </p:nvSpPr>
        <p:spPr>
          <a:xfrm>
            <a:off x="3042636" y="1075347"/>
            <a:ext cx="2760372"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27" name="Rectangle 26"/>
          <p:cNvSpPr/>
          <p:nvPr/>
        </p:nvSpPr>
        <p:spPr>
          <a:xfrm>
            <a:off x="3042636" y="1498719"/>
            <a:ext cx="2760372"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31" name="Rectangle 30"/>
          <p:cNvSpPr/>
          <p:nvPr/>
        </p:nvSpPr>
        <p:spPr>
          <a:xfrm>
            <a:off x="3042636" y="1922091"/>
            <a:ext cx="2760372"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32" name="Rectangle 31"/>
          <p:cNvSpPr/>
          <p:nvPr/>
        </p:nvSpPr>
        <p:spPr>
          <a:xfrm>
            <a:off x="3042636" y="2345463"/>
            <a:ext cx="2760372"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33" name="Rectangle 32"/>
          <p:cNvSpPr/>
          <p:nvPr/>
        </p:nvSpPr>
        <p:spPr>
          <a:xfrm>
            <a:off x="3042636" y="2768835"/>
            <a:ext cx="2760372"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34" name="Rectangle 33"/>
          <p:cNvSpPr/>
          <p:nvPr/>
        </p:nvSpPr>
        <p:spPr>
          <a:xfrm>
            <a:off x="3042636" y="3192207"/>
            <a:ext cx="2760372"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35" name="Rectangle 34"/>
          <p:cNvSpPr/>
          <p:nvPr/>
        </p:nvSpPr>
        <p:spPr>
          <a:xfrm>
            <a:off x="3042636" y="3615579"/>
            <a:ext cx="2760372"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36" name="Rectangle 35"/>
          <p:cNvSpPr/>
          <p:nvPr/>
        </p:nvSpPr>
        <p:spPr>
          <a:xfrm>
            <a:off x="3033671" y="4038951"/>
            <a:ext cx="276442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37" name="Rectangle 36"/>
          <p:cNvSpPr/>
          <p:nvPr/>
        </p:nvSpPr>
        <p:spPr>
          <a:xfrm>
            <a:off x="3033671" y="4469255"/>
            <a:ext cx="276442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38" name="Rectangle 37"/>
          <p:cNvSpPr/>
          <p:nvPr/>
        </p:nvSpPr>
        <p:spPr>
          <a:xfrm>
            <a:off x="3042636" y="4885695"/>
            <a:ext cx="2760372"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39" name="Rectangle 38"/>
          <p:cNvSpPr/>
          <p:nvPr/>
        </p:nvSpPr>
        <p:spPr>
          <a:xfrm>
            <a:off x="3042636" y="5309067"/>
            <a:ext cx="2760372"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40" name="Rectangle 39"/>
          <p:cNvSpPr/>
          <p:nvPr/>
        </p:nvSpPr>
        <p:spPr>
          <a:xfrm>
            <a:off x="1752601" y="5739372"/>
            <a:ext cx="4045491"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41" name="Rectangle 40"/>
          <p:cNvSpPr/>
          <p:nvPr/>
        </p:nvSpPr>
        <p:spPr>
          <a:xfrm rot="16200000">
            <a:off x="1177663"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42" name="Rectangle 41"/>
          <p:cNvSpPr/>
          <p:nvPr/>
        </p:nvSpPr>
        <p:spPr>
          <a:xfrm rot="16200000">
            <a:off x="2020211"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43" name="Rectangle 42"/>
          <p:cNvSpPr/>
          <p:nvPr/>
        </p:nvSpPr>
        <p:spPr>
          <a:xfrm rot="16200000">
            <a:off x="2016746"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44" name="Rectangle 43"/>
          <p:cNvSpPr/>
          <p:nvPr/>
        </p:nvSpPr>
        <p:spPr>
          <a:xfrm rot="16200000">
            <a:off x="-731282"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25" name="TextBox 24"/>
          <p:cNvSpPr txBox="1"/>
          <p:nvPr/>
        </p:nvSpPr>
        <p:spPr>
          <a:xfrm rot="16200000">
            <a:off x="-2260633" y="2929511"/>
            <a:ext cx="6132999" cy="1200329"/>
          </a:xfrm>
          <a:prstGeom prst="rect">
            <a:avLst/>
          </a:prstGeom>
          <a:noFill/>
        </p:spPr>
        <p:txBody>
          <a:bodyPr wrap="square" rtlCol="0">
            <a:spAutoFit/>
          </a:bodyPr>
          <a:lstStyle/>
          <a:p>
            <a:pPr algn="ctr"/>
            <a:r>
              <a:rPr lang="en-US" sz="7200" dirty="0" smtClean="0">
                <a:solidFill>
                  <a:srgbClr val="FFFF00"/>
                </a:solidFill>
              </a:rPr>
              <a:t>Prediction #2</a:t>
            </a:r>
            <a:endParaRPr lang="en-US" sz="7200" dirty="0">
              <a:solidFill>
                <a:srgbClr val="FFFF00"/>
              </a:solidFill>
            </a:endParaRPr>
          </a:p>
        </p:txBody>
      </p:sp>
    </p:spTree>
    <p:custDataLst>
      <p:tags r:id="rId1"/>
    </p:custDataLst>
    <p:extLst>
      <p:ext uri="{BB962C8B-B14F-4D97-AF65-F5344CB8AC3E}">
        <p14:creationId xmlns:p14="http://schemas.microsoft.com/office/powerpoint/2010/main" val="410616229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64" presetClass="path" presetSubtype="0" accel="50000" decel="50000" fill="hold" grpId="0" nodeType="afterEffect">
                                  <p:stCondLst>
                                    <p:cond delay="0"/>
                                  </p:stCondLst>
                                  <p:childTnLst>
                                    <p:animMotion origin="layout" path="M 5E-6 -3.7037E-7 L -0.00312 -0.62384 " pathEditMode="relative" rAng="0" ptsTypes="AA">
                                      <p:cBhvr>
                                        <p:cTn id="10" dur="2000" fill="hold"/>
                                        <p:tgtEl>
                                          <p:spTgt spid="3"/>
                                        </p:tgtEl>
                                        <p:attrNameLst>
                                          <p:attrName>ppt_x</p:attrName>
                                          <p:attrName>ppt_y</p:attrName>
                                        </p:attrNameLst>
                                      </p:cBhvr>
                                      <p:rCtr x="-156" y="-31204"/>
                                    </p:animMotion>
                                  </p:childTnLst>
                                </p:cTn>
                              </p:par>
                            </p:childTnLst>
                          </p:cTn>
                        </p:par>
                        <p:par>
                          <p:cTn id="11" fill="hold">
                            <p:stCondLst>
                              <p:cond delay="2500"/>
                            </p:stCondLst>
                            <p:childTnLst>
                              <p:par>
                                <p:cTn id="12" presetID="10"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19"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050" name="Picture 2" descr="C:\Users\Carol Raney\Downloads\18479878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24601" y="5204758"/>
            <a:ext cx="1447800" cy="1119842"/>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6324602" y="3642828"/>
            <a:ext cx="3962399" cy="1995972"/>
            <a:chOff x="4800601" y="3069750"/>
            <a:chExt cx="3962399" cy="1995972"/>
          </a:xfrm>
        </p:grpSpPr>
        <p:pic>
          <p:nvPicPr>
            <p:cNvPr id="2051" name="Picture 3" descr="C:\Users\Carol Raney\Downloads\46978460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96000" y="3449579"/>
              <a:ext cx="1626747" cy="1084498"/>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C:\Users\Carol Raney\Downloads\18479878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00601" y="3945880"/>
              <a:ext cx="1447800" cy="111984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C:\Users\Carol Raney\Downloads\181831333.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94083" y="3069750"/>
              <a:ext cx="1368917" cy="9335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Group 12"/>
          <p:cNvGrpSpPr/>
          <p:nvPr/>
        </p:nvGrpSpPr>
        <p:grpSpPr>
          <a:xfrm>
            <a:off x="6019801" y="2155912"/>
            <a:ext cx="3808809" cy="2492288"/>
            <a:chOff x="4495800" y="913554"/>
            <a:chExt cx="3808809" cy="2492288"/>
          </a:xfrm>
        </p:grpSpPr>
        <p:pic>
          <p:nvPicPr>
            <p:cNvPr id="2053" name="Picture 5" descr="C:\Users\Carol Raney\Downloads\476273185.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40884" y="1936621"/>
              <a:ext cx="1163725" cy="65570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Carol Raney\Downloads\123461872.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770937" y="913554"/>
              <a:ext cx="1623146" cy="1078144"/>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 descr="C:\Users\Carol Raney\Downloads\469784601.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67871" y="2155960"/>
              <a:ext cx="1030793" cy="687195"/>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C:\Users\Carol Raney\Downloads\184798780.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495800" y="2573526"/>
              <a:ext cx="1076069" cy="83231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C:\Users\Carol Raney\Downloads\181831333.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253844" y="2437744"/>
              <a:ext cx="987917" cy="67368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TextBox 18"/>
          <p:cNvSpPr txBox="1"/>
          <p:nvPr/>
        </p:nvSpPr>
        <p:spPr>
          <a:xfrm>
            <a:off x="6557835" y="838201"/>
            <a:ext cx="3044707" cy="584775"/>
          </a:xfrm>
          <a:prstGeom prst="rect">
            <a:avLst/>
          </a:prstGeom>
          <a:noFill/>
        </p:spPr>
        <p:txBody>
          <a:bodyPr wrap="square" rtlCol="0">
            <a:spAutoFit/>
          </a:bodyPr>
          <a:lstStyle/>
          <a:p>
            <a:pPr algn="ctr"/>
            <a:r>
              <a:rPr lang="en-US" sz="3200" dirty="0">
                <a:solidFill>
                  <a:schemeClr val="bg1"/>
                </a:solidFill>
              </a:rPr>
              <a:t>New </a:t>
            </a:r>
          </a:p>
        </p:txBody>
      </p:sp>
      <p:sp>
        <p:nvSpPr>
          <p:cNvPr id="34" name="TextBox 33"/>
          <p:cNvSpPr txBox="1"/>
          <p:nvPr/>
        </p:nvSpPr>
        <p:spPr>
          <a:xfrm>
            <a:off x="6553201" y="1396426"/>
            <a:ext cx="3044707" cy="584775"/>
          </a:xfrm>
          <a:prstGeom prst="rect">
            <a:avLst/>
          </a:prstGeom>
          <a:noFill/>
        </p:spPr>
        <p:txBody>
          <a:bodyPr wrap="square" rtlCol="0">
            <a:spAutoFit/>
          </a:bodyPr>
          <a:lstStyle/>
          <a:p>
            <a:pPr algn="ctr"/>
            <a:r>
              <a:rPr lang="en-US" sz="3200" dirty="0">
                <a:solidFill>
                  <a:schemeClr val="bg1"/>
                </a:solidFill>
              </a:rPr>
              <a:t>More complex </a:t>
            </a:r>
          </a:p>
        </p:txBody>
      </p:sp>
      <p:sp>
        <p:nvSpPr>
          <p:cNvPr id="35" name="Rectangle 34"/>
          <p:cNvSpPr/>
          <p:nvPr/>
        </p:nvSpPr>
        <p:spPr>
          <a:xfrm>
            <a:off x="3042636" y="228603"/>
            <a:ext cx="2760372"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36" name="Rectangle 35"/>
          <p:cNvSpPr/>
          <p:nvPr/>
        </p:nvSpPr>
        <p:spPr>
          <a:xfrm>
            <a:off x="3042636" y="651975"/>
            <a:ext cx="2760372"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37" name="Rectangle 36"/>
          <p:cNvSpPr/>
          <p:nvPr/>
        </p:nvSpPr>
        <p:spPr>
          <a:xfrm>
            <a:off x="3042636" y="1075347"/>
            <a:ext cx="2760372"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38" name="Rectangle 37"/>
          <p:cNvSpPr/>
          <p:nvPr/>
        </p:nvSpPr>
        <p:spPr>
          <a:xfrm>
            <a:off x="3042636" y="1498719"/>
            <a:ext cx="2760372"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39" name="Rectangle 38"/>
          <p:cNvSpPr/>
          <p:nvPr/>
        </p:nvSpPr>
        <p:spPr>
          <a:xfrm>
            <a:off x="3042636" y="1922091"/>
            <a:ext cx="2760372"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40" name="Rectangle 39"/>
          <p:cNvSpPr/>
          <p:nvPr/>
        </p:nvSpPr>
        <p:spPr>
          <a:xfrm>
            <a:off x="3042636" y="2345463"/>
            <a:ext cx="2760372"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41" name="Rectangle 40"/>
          <p:cNvSpPr/>
          <p:nvPr/>
        </p:nvSpPr>
        <p:spPr>
          <a:xfrm>
            <a:off x="3042636" y="2768835"/>
            <a:ext cx="2760372"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42" name="Rectangle 41"/>
          <p:cNvSpPr/>
          <p:nvPr/>
        </p:nvSpPr>
        <p:spPr>
          <a:xfrm>
            <a:off x="3042636" y="3192207"/>
            <a:ext cx="2760372"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43" name="Rectangle 42"/>
          <p:cNvSpPr/>
          <p:nvPr/>
        </p:nvSpPr>
        <p:spPr>
          <a:xfrm>
            <a:off x="3042636" y="3615579"/>
            <a:ext cx="2760372"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44" name="Rectangle 43"/>
          <p:cNvSpPr/>
          <p:nvPr/>
        </p:nvSpPr>
        <p:spPr>
          <a:xfrm>
            <a:off x="3033671" y="4038951"/>
            <a:ext cx="276442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45" name="Rectangle 44"/>
          <p:cNvSpPr/>
          <p:nvPr/>
        </p:nvSpPr>
        <p:spPr>
          <a:xfrm>
            <a:off x="3033671" y="4469255"/>
            <a:ext cx="276442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46" name="Rectangle 45"/>
          <p:cNvSpPr/>
          <p:nvPr/>
        </p:nvSpPr>
        <p:spPr>
          <a:xfrm>
            <a:off x="3042636" y="4885695"/>
            <a:ext cx="2760372"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47" name="Rectangle 46"/>
          <p:cNvSpPr/>
          <p:nvPr/>
        </p:nvSpPr>
        <p:spPr>
          <a:xfrm>
            <a:off x="3042636" y="5309067"/>
            <a:ext cx="2760372"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48" name="Rectangle 47"/>
          <p:cNvSpPr/>
          <p:nvPr/>
        </p:nvSpPr>
        <p:spPr>
          <a:xfrm>
            <a:off x="1752601" y="5739372"/>
            <a:ext cx="4045491"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49" name="Rectangle 48"/>
          <p:cNvSpPr/>
          <p:nvPr/>
        </p:nvSpPr>
        <p:spPr>
          <a:xfrm rot="16200000">
            <a:off x="1177663"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50" name="Rectangle 49"/>
          <p:cNvSpPr/>
          <p:nvPr/>
        </p:nvSpPr>
        <p:spPr>
          <a:xfrm rot="16200000">
            <a:off x="2020211"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51" name="Rectangle 50"/>
          <p:cNvSpPr/>
          <p:nvPr/>
        </p:nvSpPr>
        <p:spPr>
          <a:xfrm rot="16200000">
            <a:off x="2016746"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52" name="Rectangle 51"/>
          <p:cNvSpPr/>
          <p:nvPr/>
        </p:nvSpPr>
        <p:spPr>
          <a:xfrm rot="16200000">
            <a:off x="-731282"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53" name="TextBox 52"/>
          <p:cNvSpPr txBox="1"/>
          <p:nvPr/>
        </p:nvSpPr>
        <p:spPr>
          <a:xfrm rot="16200000">
            <a:off x="-2260633" y="2929511"/>
            <a:ext cx="6132999" cy="1200329"/>
          </a:xfrm>
          <a:prstGeom prst="rect">
            <a:avLst/>
          </a:prstGeom>
          <a:noFill/>
        </p:spPr>
        <p:txBody>
          <a:bodyPr wrap="square" rtlCol="0">
            <a:spAutoFit/>
          </a:bodyPr>
          <a:lstStyle/>
          <a:p>
            <a:pPr algn="ctr"/>
            <a:r>
              <a:rPr lang="en-US" sz="7200" dirty="0" smtClean="0">
                <a:solidFill>
                  <a:srgbClr val="FFFF00"/>
                </a:solidFill>
              </a:rPr>
              <a:t>Prediction #2</a:t>
            </a:r>
            <a:endParaRPr lang="en-US" sz="7200" dirty="0">
              <a:solidFill>
                <a:srgbClr val="FFFF00"/>
              </a:solidFill>
            </a:endParaRPr>
          </a:p>
        </p:txBody>
      </p:sp>
    </p:spTree>
    <p:custDataLst>
      <p:tags r:id="rId1"/>
    </p:custDataLst>
    <p:extLst>
      <p:ext uri="{BB962C8B-B14F-4D97-AF65-F5344CB8AC3E}">
        <p14:creationId xmlns:p14="http://schemas.microsoft.com/office/powerpoint/2010/main" val="12206951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xit" presetSubtype="0" fill="hold" nodeType="withEffect">
                                  <p:stCondLst>
                                    <p:cond delay="0"/>
                                  </p:stCondLst>
                                  <p:childTnLst>
                                    <p:animEffect transition="out" filter="fade">
                                      <p:cBhvr>
                                        <p:cTn id="14" dur="500"/>
                                        <p:tgtEl>
                                          <p:spTgt spid="2050"/>
                                        </p:tgtEl>
                                      </p:cBhvr>
                                    </p:animEffect>
                                    <p:set>
                                      <p:cBhvr>
                                        <p:cTn id="15" dur="1" fill="hold">
                                          <p:stCondLst>
                                            <p:cond delay="499"/>
                                          </p:stCondLst>
                                        </p:cTn>
                                        <p:tgtEl>
                                          <p:spTgt spid="2050"/>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par>
                                <p:cTn id="21" presetID="10" presetClass="exit" presetSubtype="0" fill="hold" nodeType="withEffect">
                                  <p:stCondLst>
                                    <p:cond delay="0"/>
                                  </p:stCondLst>
                                  <p:childTnLst>
                                    <p:animEffect transition="out" filter="fade">
                                      <p:cBhvr>
                                        <p:cTn id="22" dur="500"/>
                                        <p:tgtEl>
                                          <p:spTgt spid="3"/>
                                        </p:tgtEl>
                                      </p:cBhvr>
                                    </p:animEffect>
                                    <p:set>
                                      <p:cBhvr>
                                        <p:cTn id="23" dur="1" fill="hold">
                                          <p:stCondLst>
                                            <p:cond delay="499"/>
                                          </p:stCondLst>
                                        </p:cTn>
                                        <p:tgtEl>
                                          <p:spTgt spid="3"/>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wipe(down)">
                                      <p:cBhvr>
                                        <p:cTn id="28" dur="5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wipe(down)">
                                      <p:cBhvr>
                                        <p:cTn id="33"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34"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6248400" y="5616714"/>
            <a:ext cx="5202557" cy="707886"/>
          </a:xfrm>
          <a:prstGeom prst="rect">
            <a:avLst/>
          </a:prstGeom>
          <a:noFill/>
        </p:spPr>
        <p:txBody>
          <a:bodyPr wrap="square" lIns="91440" tIns="45720" rIns="91440" bIns="45720">
            <a:spAutoFit/>
          </a:bodyPr>
          <a:lstStyle/>
          <a:p>
            <a:pPr algn="ctr"/>
            <a:r>
              <a:rPr lang="en-US" sz="4000" b="1" spc="50" dirty="0">
                <a:ln w="0"/>
                <a:solidFill>
                  <a:schemeClr val="bg2"/>
                </a:solidFill>
                <a:effectLst>
                  <a:innerShdw blurRad="63500" dist="50800" dir="13500000">
                    <a:srgbClr val="000000">
                      <a:alpha val="50000"/>
                    </a:srgbClr>
                  </a:innerShdw>
                </a:effectLst>
              </a:rPr>
              <a:t>2</a:t>
            </a:r>
            <a:r>
              <a:rPr lang="en-US" sz="4000" b="1" spc="50" dirty="0" smtClean="0">
                <a:ln w="0"/>
                <a:solidFill>
                  <a:schemeClr val="bg2"/>
                </a:solidFill>
                <a:effectLst>
                  <a:innerShdw blurRad="63500" dist="50800" dir="13500000">
                    <a:srgbClr val="000000">
                      <a:alpha val="50000"/>
                    </a:srgbClr>
                  </a:innerShdw>
                </a:effectLst>
              </a:rPr>
              <a:t>. Simple to Complex</a:t>
            </a:r>
            <a:endParaRPr lang="en-US" sz="4000" b="1" spc="50" dirty="0">
              <a:ln w="0"/>
              <a:solidFill>
                <a:schemeClr val="bg2"/>
              </a:solidFill>
              <a:effectLst>
                <a:innerShdw blurRad="63500" dist="50800" dir="13500000">
                  <a:srgbClr val="000000">
                    <a:alpha val="50000"/>
                  </a:srgbClr>
                </a:innerShdw>
              </a:effectLst>
            </a:endParaRPr>
          </a:p>
        </p:txBody>
      </p:sp>
      <p:sp>
        <p:nvSpPr>
          <p:cNvPr id="2" name="TextBox 1"/>
          <p:cNvSpPr txBox="1"/>
          <p:nvPr/>
        </p:nvSpPr>
        <p:spPr>
          <a:xfrm>
            <a:off x="6496148" y="440289"/>
            <a:ext cx="4724400" cy="830997"/>
          </a:xfrm>
          <a:prstGeom prst="rect">
            <a:avLst/>
          </a:prstGeom>
          <a:noFill/>
        </p:spPr>
        <p:txBody>
          <a:bodyPr wrap="square" rtlCol="0">
            <a:spAutoFit/>
          </a:bodyPr>
          <a:lstStyle/>
          <a:p>
            <a:pPr algn="ctr"/>
            <a:r>
              <a:rPr lang="en-US" sz="4800" dirty="0" smtClean="0">
                <a:solidFill>
                  <a:srgbClr val="FFFF00"/>
                </a:solidFill>
              </a:rPr>
              <a:t>Evolution Predicts</a:t>
            </a:r>
            <a:endParaRPr lang="en-US" sz="4800" dirty="0">
              <a:solidFill>
                <a:srgbClr val="FFFF00"/>
              </a:solidFill>
            </a:endParaRPr>
          </a:p>
        </p:txBody>
      </p:sp>
      <p:sp>
        <p:nvSpPr>
          <p:cNvPr id="23" name="Rectangle 22"/>
          <p:cNvSpPr/>
          <p:nvPr/>
        </p:nvSpPr>
        <p:spPr>
          <a:xfrm>
            <a:off x="3042636" y="228603"/>
            <a:ext cx="2760372"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24" name="Rectangle 23"/>
          <p:cNvSpPr/>
          <p:nvPr/>
        </p:nvSpPr>
        <p:spPr>
          <a:xfrm>
            <a:off x="3042636" y="651975"/>
            <a:ext cx="2760372"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26" name="Rectangle 25"/>
          <p:cNvSpPr/>
          <p:nvPr/>
        </p:nvSpPr>
        <p:spPr>
          <a:xfrm>
            <a:off x="3042636" y="1075347"/>
            <a:ext cx="2760372"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27" name="Rectangle 26"/>
          <p:cNvSpPr/>
          <p:nvPr/>
        </p:nvSpPr>
        <p:spPr>
          <a:xfrm>
            <a:off x="3042636" y="1498719"/>
            <a:ext cx="2760372"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31" name="Rectangle 30"/>
          <p:cNvSpPr/>
          <p:nvPr/>
        </p:nvSpPr>
        <p:spPr>
          <a:xfrm>
            <a:off x="3042636" y="1922091"/>
            <a:ext cx="2760372"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32" name="Rectangle 31"/>
          <p:cNvSpPr/>
          <p:nvPr/>
        </p:nvSpPr>
        <p:spPr>
          <a:xfrm>
            <a:off x="3042636" y="2345463"/>
            <a:ext cx="2760372"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33" name="Rectangle 32"/>
          <p:cNvSpPr/>
          <p:nvPr/>
        </p:nvSpPr>
        <p:spPr>
          <a:xfrm>
            <a:off x="3042636" y="2768835"/>
            <a:ext cx="2760372"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34" name="Rectangle 33"/>
          <p:cNvSpPr/>
          <p:nvPr/>
        </p:nvSpPr>
        <p:spPr>
          <a:xfrm>
            <a:off x="3042636" y="3192207"/>
            <a:ext cx="2760372"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35" name="Rectangle 34"/>
          <p:cNvSpPr/>
          <p:nvPr/>
        </p:nvSpPr>
        <p:spPr>
          <a:xfrm>
            <a:off x="3042636" y="3615579"/>
            <a:ext cx="2760372"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36" name="Rectangle 35"/>
          <p:cNvSpPr/>
          <p:nvPr/>
        </p:nvSpPr>
        <p:spPr>
          <a:xfrm>
            <a:off x="3033671" y="4038951"/>
            <a:ext cx="276442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37" name="Rectangle 36"/>
          <p:cNvSpPr/>
          <p:nvPr/>
        </p:nvSpPr>
        <p:spPr>
          <a:xfrm>
            <a:off x="3033671" y="4469255"/>
            <a:ext cx="276442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38" name="Rectangle 37"/>
          <p:cNvSpPr/>
          <p:nvPr/>
        </p:nvSpPr>
        <p:spPr>
          <a:xfrm>
            <a:off x="3042636" y="4885695"/>
            <a:ext cx="2760372"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39" name="Rectangle 38"/>
          <p:cNvSpPr/>
          <p:nvPr/>
        </p:nvSpPr>
        <p:spPr>
          <a:xfrm>
            <a:off x="3042636" y="5309067"/>
            <a:ext cx="2760372"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40" name="Rectangle 39"/>
          <p:cNvSpPr/>
          <p:nvPr/>
        </p:nvSpPr>
        <p:spPr>
          <a:xfrm>
            <a:off x="1752601" y="5739372"/>
            <a:ext cx="4045491"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41" name="Rectangle 40"/>
          <p:cNvSpPr/>
          <p:nvPr/>
        </p:nvSpPr>
        <p:spPr>
          <a:xfrm rot="16200000">
            <a:off x="1177663"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42" name="Rectangle 41"/>
          <p:cNvSpPr/>
          <p:nvPr/>
        </p:nvSpPr>
        <p:spPr>
          <a:xfrm rot="16200000">
            <a:off x="2020211"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43" name="Rectangle 42"/>
          <p:cNvSpPr/>
          <p:nvPr/>
        </p:nvSpPr>
        <p:spPr>
          <a:xfrm rot="16200000">
            <a:off x="2016746"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44" name="Rectangle 43"/>
          <p:cNvSpPr/>
          <p:nvPr/>
        </p:nvSpPr>
        <p:spPr>
          <a:xfrm rot="16200000">
            <a:off x="-731282"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graphicFrame>
        <p:nvGraphicFramePr>
          <p:cNvPr id="25" name="Content Placeholder 6"/>
          <p:cNvGraphicFramePr>
            <a:graphicFrameLocks noChangeAspect="1"/>
          </p:cNvGraphicFramePr>
          <p:nvPr>
            <p:extLst>
              <p:ext uri="{D42A27DB-BD31-4B8C-83A1-F6EECF244321}">
                <p14:modId xmlns:p14="http://schemas.microsoft.com/office/powerpoint/2010/main" val="1815590754"/>
              </p:ext>
            </p:extLst>
          </p:nvPr>
        </p:nvGraphicFramePr>
        <p:xfrm>
          <a:off x="7170895" y="1319383"/>
          <a:ext cx="3497105" cy="4171137"/>
        </p:xfrm>
        <a:graphic>
          <a:graphicData uri="http://schemas.openxmlformats.org/presentationml/2006/ole">
            <mc:AlternateContent xmlns:mc="http://schemas.openxmlformats.org/markup-compatibility/2006">
              <mc:Choice xmlns:v="urn:schemas-microsoft-com:vml" Requires="v">
                <p:oleObj spid="_x0000_s33824" name="Acrobat Document" r:id="rId5" imgW="8808621" imgH="10507717" progId="AcroExch.Document.11">
                  <p:embed/>
                </p:oleObj>
              </mc:Choice>
              <mc:Fallback>
                <p:oleObj name="Acrobat Document" r:id="rId5" imgW="8808621" imgH="10507717" progId="AcroExch.Document.11">
                  <p:embed/>
                  <p:pic>
                    <p:nvPicPr>
                      <p:cNvPr id="0" name=""/>
                      <p:cNvPicPr/>
                      <p:nvPr/>
                    </p:nvPicPr>
                    <p:blipFill>
                      <a:blip r:embed="rId6"/>
                      <a:stretch>
                        <a:fillRect/>
                      </a:stretch>
                    </p:blipFill>
                    <p:spPr>
                      <a:xfrm>
                        <a:off x="7170895" y="1319383"/>
                        <a:ext cx="3497105" cy="4171137"/>
                      </a:xfrm>
                      <a:prstGeom prst="rect">
                        <a:avLst/>
                      </a:prstGeom>
                    </p:spPr>
                  </p:pic>
                </p:oleObj>
              </mc:Fallback>
            </mc:AlternateContent>
          </a:graphicData>
        </a:graphic>
      </p:graphicFrame>
      <p:sp>
        <p:nvSpPr>
          <p:cNvPr id="28" name="Rectangle 27"/>
          <p:cNvSpPr/>
          <p:nvPr/>
        </p:nvSpPr>
        <p:spPr>
          <a:xfrm rot="2832703">
            <a:off x="7998960" y="3110439"/>
            <a:ext cx="1905000" cy="211684"/>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7899851">
            <a:off x="7966947" y="3115287"/>
            <a:ext cx="1905000" cy="211684"/>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rot="16200000">
            <a:off x="-2260633" y="2929511"/>
            <a:ext cx="6132999" cy="1200329"/>
          </a:xfrm>
          <a:prstGeom prst="rect">
            <a:avLst/>
          </a:prstGeom>
          <a:noFill/>
        </p:spPr>
        <p:txBody>
          <a:bodyPr wrap="square" rtlCol="0">
            <a:spAutoFit/>
          </a:bodyPr>
          <a:lstStyle/>
          <a:p>
            <a:pPr algn="ctr"/>
            <a:r>
              <a:rPr lang="en-US" sz="7200" dirty="0" smtClean="0">
                <a:solidFill>
                  <a:srgbClr val="FFFF00"/>
                </a:solidFill>
              </a:rPr>
              <a:t>Prediction #2</a:t>
            </a:r>
            <a:endParaRPr lang="en-US" sz="7200" dirty="0">
              <a:solidFill>
                <a:srgbClr val="FFFF00"/>
              </a:solidFill>
            </a:endParaRPr>
          </a:p>
        </p:txBody>
      </p:sp>
    </p:spTree>
    <p:extLst>
      <p:ext uri="{BB962C8B-B14F-4D97-AF65-F5344CB8AC3E}">
        <p14:creationId xmlns:p14="http://schemas.microsoft.com/office/powerpoint/2010/main" val="333354496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7620000" y="1600201"/>
            <a:ext cx="2362200" cy="646331"/>
          </a:xfrm>
          <a:prstGeom prst="rect">
            <a:avLst/>
          </a:prstGeom>
          <a:noFill/>
        </p:spPr>
        <p:txBody>
          <a:bodyPr wrap="square" rtlCol="0">
            <a:spAutoFit/>
          </a:bodyPr>
          <a:lstStyle/>
          <a:p>
            <a:r>
              <a:rPr lang="en-US" sz="3600" dirty="0">
                <a:solidFill>
                  <a:schemeClr val="bg1"/>
                </a:solidFill>
              </a:rPr>
              <a:t>Complexity</a:t>
            </a:r>
          </a:p>
        </p:txBody>
      </p:sp>
      <p:pic>
        <p:nvPicPr>
          <p:cNvPr id="3074" name="Picture 2" descr="C:\Users\Carol Raney\OneDrive\Thinkstock downloads\14497060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16571" y="1268961"/>
            <a:ext cx="2870429" cy="3836439"/>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p:cNvSpPr/>
          <p:nvPr/>
        </p:nvSpPr>
        <p:spPr>
          <a:xfrm>
            <a:off x="3042636" y="228603"/>
            <a:ext cx="2760372"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23" name="Rectangle 22"/>
          <p:cNvSpPr/>
          <p:nvPr/>
        </p:nvSpPr>
        <p:spPr>
          <a:xfrm>
            <a:off x="3042636" y="651975"/>
            <a:ext cx="2760372"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24" name="Rectangle 23"/>
          <p:cNvSpPr/>
          <p:nvPr/>
        </p:nvSpPr>
        <p:spPr>
          <a:xfrm>
            <a:off x="3042636" y="1075347"/>
            <a:ext cx="2760372"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26" name="Rectangle 25"/>
          <p:cNvSpPr/>
          <p:nvPr/>
        </p:nvSpPr>
        <p:spPr>
          <a:xfrm>
            <a:off x="3042636" y="1498719"/>
            <a:ext cx="2760372"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27" name="Rectangle 26"/>
          <p:cNvSpPr/>
          <p:nvPr/>
        </p:nvSpPr>
        <p:spPr>
          <a:xfrm>
            <a:off x="3042636" y="1922091"/>
            <a:ext cx="2760372"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31" name="Rectangle 30"/>
          <p:cNvSpPr/>
          <p:nvPr/>
        </p:nvSpPr>
        <p:spPr>
          <a:xfrm>
            <a:off x="3042636" y="2345463"/>
            <a:ext cx="2760372"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32" name="Rectangle 31"/>
          <p:cNvSpPr/>
          <p:nvPr/>
        </p:nvSpPr>
        <p:spPr>
          <a:xfrm>
            <a:off x="3042636" y="2768835"/>
            <a:ext cx="2760372"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33" name="Rectangle 32"/>
          <p:cNvSpPr/>
          <p:nvPr/>
        </p:nvSpPr>
        <p:spPr>
          <a:xfrm>
            <a:off x="3042636" y="3192207"/>
            <a:ext cx="2760372"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34" name="Rectangle 33"/>
          <p:cNvSpPr/>
          <p:nvPr/>
        </p:nvSpPr>
        <p:spPr>
          <a:xfrm>
            <a:off x="3042636" y="3615579"/>
            <a:ext cx="2760372"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35" name="Rectangle 34"/>
          <p:cNvSpPr/>
          <p:nvPr/>
        </p:nvSpPr>
        <p:spPr>
          <a:xfrm>
            <a:off x="3033671" y="4038951"/>
            <a:ext cx="276442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36" name="Rectangle 35"/>
          <p:cNvSpPr/>
          <p:nvPr/>
        </p:nvSpPr>
        <p:spPr>
          <a:xfrm>
            <a:off x="3033671" y="4469255"/>
            <a:ext cx="276442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37" name="Rectangle 36"/>
          <p:cNvSpPr/>
          <p:nvPr/>
        </p:nvSpPr>
        <p:spPr>
          <a:xfrm>
            <a:off x="3042636" y="4885695"/>
            <a:ext cx="2760372"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38" name="Rectangle 37"/>
          <p:cNvSpPr/>
          <p:nvPr/>
        </p:nvSpPr>
        <p:spPr>
          <a:xfrm>
            <a:off x="3042636" y="5309067"/>
            <a:ext cx="2760372"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39" name="Rectangle 38"/>
          <p:cNvSpPr/>
          <p:nvPr/>
        </p:nvSpPr>
        <p:spPr>
          <a:xfrm>
            <a:off x="1752601" y="5739372"/>
            <a:ext cx="4045491"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40" name="Rectangle 39"/>
          <p:cNvSpPr/>
          <p:nvPr/>
        </p:nvSpPr>
        <p:spPr>
          <a:xfrm rot="16200000">
            <a:off x="1177663"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41" name="Rectangle 40"/>
          <p:cNvSpPr/>
          <p:nvPr/>
        </p:nvSpPr>
        <p:spPr>
          <a:xfrm rot="16200000">
            <a:off x="2020211"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42" name="Rectangle 41"/>
          <p:cNvSpPr/>
          <p:nvPr/>
        </p:nvSpPr>
        <p:spPr>
          <a:xfrm rot="16200000">
            <a:off x="2016746"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43" name="Rectangle 42"/>
          <p:cNvSpPr/>
          <p:nvPr/>
        </p:nvSpPr>
        <p:spPr>
          <a:xfrm rot="16200000">
            <a:off x="-731282"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25" name="TextBox 24"/>
          <p:cNvSpPr txBox="1"/>
          <p:nvPr/>
        </p:nvSpPr>
        <p:spPr>
          <a:xfrm>
            <a:off x="6496148" y="440289"/>
            <a:ext cx="4724400" cy="830997"/>
          </a:xfrm>
          <a:prstGeom prst="rect">
            <a:avLst/>
          </a:prstGeom>
          <a:noFill/>
        </p:spPr>
        <p:txBody>
          <a:bodyPr wrap="square" rtlCol="0">
            <a:spAutoFit/>
          </a:bodyPr>
          <a:lstStyle/>
          <a:p>
            <a:pPr algn="ctr"/>
            <a:r>
              <a:rPr lang="en-US" sz="4800" dirty="0" smtClean="0">
                <a:solidFill>
                  <a:srgbClr val="FFFF00"/>
                </a:solidFill>
              </a:rPr>
              <a:t>Data Shows</a:t>
            </a:r>
            <a:endParaRPr lang="en-US" sz="4800" dirty="0">
              <a:solidFill>
                <a:srgbClr val="FFFF00"/>
              </a:solidFill>
            </a:endParaRPr>
          </a:p>
        </p:txBody>
      </p:sp>
    </p:spTree>
    <p:custDataLst>
      <p:tags r:id="rId1"/>
    </p:custDataLst>
    <p:extLst>
      <p:ext uri="{BB962C8B-B14F-4D97-AF65-F5344CB8AC3E}">
        <p14:creationId xmlns:p14="http://schemas.microsoft.com/office/powerpoint/2010/main" val="147987244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wipe(left)">
                                      <p:cBhvr>
                                        <p:cTn id="7" dur="500"/>
                                        <p:tgtEl>
                                          <p:spTgt spid="2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000"/>
                            </p:stCondLst>
                            <p:childTnLst>
                              <p:par>
                                <p:cTn id="13" presetID="42" presetClass="path" presetSubtype="0" accel="50000" decel="50000" fill="hold" grpId="1" nodeType="afterEffect">
                                  <p:stCondLst>
                                    <p:cond delay="0"/>
                                  </p:stCondLst>
                                  <p:childTnLst>
                                    <p:animMotion origin="layout" path="M 5E-6 -4.07407E-6 L 0.00313 0.5419 " pathEditMode="relative" rAng="0" ptsTypes="AA">
                                      <p:cBhvr>
                                        <p:cTn id="14" dur="2000" fill="hold"/>
                                        <p:tgtEl>
                                          <p:spTgt spid="2"/>
                                        </p:tgtEl>
                                        <p:attrNameLst>
                                          <p:attrName>ppt_x</p:attrName>
                                          <p:attrName>ppt_y</p:attrName>
                                        </p:attrNameLst>
                                      </p:cBhvr>
                                      <p:rCtr x="156" y="27083"/>
                                    </p:animMotion>
                                  </p:childTnLst>
                                </p:cTn>
                              </p:par>
                            </p:childTnLst>
                          </p:cTn>
                        </p:par>
                        <p:par>
                          <p:cTn id="15" fill="hold">
                            <p:stCondLst>
                              <p:cond delay="3000"/>
                            </p:stCondLst>
                            <p:childTnLst>
                              <p:par>
                                <p:cTn id="16" presetID="6" presetClass="entr" presetSubtype="16" fill="hold" nodeType="afterEffect">
                                  <p:stCondLst>
                                    <p:cond delay="0"/>
                                  </p:stCondLst>
                                  <p:childTnLst>
                                    <p:set>
                                      <p:cBhvr>
                                        <p:cTn id="17" dur="1" fill="hold">
                                          <p:stCondLst>
                                            <p:cond delay="0"/>
                                          </p:stCondLst>
                                        </p:cTn>
                                        <p:tgtEl>
                                          <p:spTgt spid="3074"/>
                                        </p:tgtEl>
                                        <p:attrNameLst>
                                          <p:attrName>style.visibility</p:attrName>
                                        </p:attrNameLst>
                                      </p:cBhvr>
                                      <p:to>
                                        <p:strVal val="visible"/>
                                      </p:to>
                                    </p:set>
                                    <p:animEffect transition="in" filter="circle(in)">
                                      <p:cBhvr>
                                        <p:cTn id="18"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6858000" y="1182469"/>
            <a:ext cx="4038600" cy="646331"/>
          </a:xfrm>
          <a:prstGeom prst="rect">
            <a:avLst/>
          </a:prstGeom>
          <a:noFill/>
        </p:spPr>
        <p:txBody>
          <a:bodyPr wrap="square" rtlCol="0">
            <a:spAutoFit/>
          </a:bodyPr>
          <a:lstStyle/>
          <a:p>
            <a:pPr algn="ctr"/>
            <a:r>
              <a:rPr lang="en-US" sz="3600" dirty="0">
                <a:solidFill>
                  <a:schemeClr val="bg1"/>
                </a:solidFill>
              </a:rPr>
              <a:t>Complex creatures</a:t>
            </a:r>
          </a:p>
        </p:txBody>
      </p:sp>
      <p:sp>
        <p:nvSpPr>
          <p:cNvPr id="21" name="TextBox 20"/>
          <p:cNvSpPr txBox="1"/>
          <p:nvPr/>
        </p:nvSpPr>
        <p:spPr>
          <a:xfrm>
            <a:off x="6705600" y="3505200"/>
            <a:ext cx="4419600" cy="646331"/>
          </a:xfrm>
          <a:prstGeom prst="rect">
            <a:avLst/>
          </a:prstGeom>
          <a:noFill/>
        </p:spPr>
        <p:txBody>
          <a:bodyPr wrap="square" rtlCol="0">
            <a:spAutoFit/>
          </a:bodyPr>
          <a:lstStyle/>
          <a:p>
            <a:pPr algn="ctr"/>
            <a:r>
              <a:rPr lang="en-US" sz="3600" dirty="0">
                <a:solidFill>
                  <a:schemeClr val="bg1"/>
                </a:solidFill>
              </a:rPr>
              <a:t>Complex communities</a:t>
            </a:r>
          </a:p>
        </p:txBody>
      </p:sp>
      <p:pic>
        <p:nvPicPr>
          <p:cNvPr id="22" name="Picture 2" descr="C:\Users\Carol Raney\OneDrive\Thinkstock downloads\14497060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24739" y="1828800"/>
            <a:ext cx="1381322" cy="184618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6"/>
          <a:stretch>
            <a:fillRect/>
          </a:stretch>
        </p:blipFill>
        <p:spPr>
          <a:xfrm>
            <a:off x="7094979" y="4114800"/>
            <a:ext cx="3730033" cy="2145253"/>
          </a:xfrm>
          <a:prstGeom prst="rect">
            <a:avLst/>
          </a:prstGeom>
        </p:spPr>
      </p:pic>
      <p:sp>
        <p:nvSpPr>
          <p:cNvPr id="26" name="Rectangle 25"/>
          <p:cNvSpPr/>
          <p:nvPr/>
        </p:nvSpPr>
        <p:spPr>
          <a:xfrm>
            <a:off x="3042636" y="228603"/>
            <a:ext cx="2760372"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27" name="Rectangle 26"/>
          <p:cNvSpPr/>
          <p:nvPr/>
        </p:nvSpPr>
        <p:spPr>
          <a:xfrm>
            <a:off x="3042636" y="651975"/>
            <a:ext cx="2760372"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31" name="Rectangle 30"/>
          <p:cNvSpPr/>
          <p:nvPr/>
        </p:nvSpPr>
        <p:spPr>
          <a:xfrm>
            <a:off x="3042636" y="1075347"/>
            <a:ext cx="2760372"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32" name="Rectangle 31"/>
          <p:cNvSpPr/>
          <p:nvPr/>
        </p:nvSpPr>
        <p:spPr>
          <a:xfrm>
            <a:off x="3042636" y="1498719"/>
            <a:ext cx="2760372"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33" name="Rectangle 32"/>
          <p:cNvSpPr/>
          <p:nvPr/>
        </p:nvSpPr>
        <p:spPr>
          <a:xfrm>
            <a:off x="3042636" y="1922091"/>
            <a:ext cx="2760372"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34" name="Rectangle 33"/>
          <p:cNvSpPr/>
          <p:nvPr/>
        </p:nvSpPr>
        <p:spPr>
          <a:xfrm>
            <a:off x="3042636" y="2345463"/>
            <a:ext cx="2760372"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35" name="Rectangle 34"/>
          <p:cNvSpPr/>
          <p:nvPr/>
        </p:nvSpPr>
        <p:spPr>
          <a:xfrm>
            <a:off x="3042636" y="2768835"/>
            <a:ext cx="2760372"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36" name="Rectangle 35"/>
          <p:cNvSpPr/>
          <p:nvPr/>
        </p:nvSpPr>
        <p:spPr>
          <a:xfrm>
            <a:off x="3042636" y="3192207"/>
            <a:ext cx="2760372"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37" name="Rectangle 36"/>
          <p:cNvSpPr/>
          <p:nvPr/>
        </p:nvSpPr>
        <p:spPr>
          <a:xfrm>
            <a:off x="3042636" y="3615579"/>
            <a:ext cx="2760372"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38" name="Rectangle 37"/>
          <p:cNvSpPr/>
          <p:nvPr/>
        </p:nvSpPr>
        <p:spPr>
          <a:xfrm>
            <a:off x="3033671" y="4038951"/>
            <a:ext cx="276442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39" name="Rectangle 38"/>
          <p:cNvSpPr/>
          <p:nvPr/>
        </p:nvSpPr>
        <p:spPr>
          <a:xfrm>
            <a:off x="3033671" y="4469255"/>
            <a:ext cx="276442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40" name="Rectangle 39"/>
          <p:cNvSpPr/>
          <p:nvPr/>
        </p:nvSpPr>
        <p:spPr>
          <a:xfrm>
            <a:off x="3042636" y="4885695"/>
            <a:ext cx="2760372"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41" name="Rectangle 40"/>
          <p:cNvSpPr/>
          <p:nvPr/>
        </p:nvSpPr>
        <p:spPr>
          <a:xfrm>
            <a:off x="3042636" y="5309067"/>
            <a:ext cx="2760372"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42" name="Rectangle 41"/>
          <p:cNvSpPr/>
          <p:nvPr/>
        </p:nvSpPr>
        <p:spPr>
          <a:xfrm>
            <a:off x="1752601" y="5739372"/>
            <a:ext cx="4045491"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43" name="Rectangle 42"/>
          <p:cNvSpPr/>
          <p:nvPr/>
        </p:nvSpPr>
        <p:spPr>
          <a:xfrm rot="16200000">
            <a:off x="1177663"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44" name="Rectangle 43"/>
          <p:cNvSpPr/>
          <p:nvPr/>
        </p:nvSpPr>
        <p:spPr>
          <a:xfrm rot="16200000">
            <a:off x="2020211"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45" name="Rectangle 44"/>
          <p:cNvSpPr/>
          <p:nvPr/>
        </p:nvSpPr>
        <p:spPr>
          <a:xfrm rot="16200000">
            <a:off x="2016746"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46" name="Rectangle 45"/>
          <p:cNvSpPr/>
          <p:nvPr/>
        </p:nvSpPr>
        <p:spPr>
          <a:xfrm rot="16200000">
            <a:off x="-731282"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25" name="TextBox 24"/>
          <p:cNvSpPr txBox="1"/>
          <p:nvPr/>
        </p:nvSpPr>
        <p:spPr>
          <a:xfrm>
            <a:off x="6496148" y="440289"/>
            <a:ext cx="4724400" cy="830997"/>
          </a:xfrm>
          <a:prstGeom prst="rect">
            <a:avLst/>
          </a:prstGeom>
          <a:noFill/>
        </p:spPr>
        <p:txBody>
          <a:bodyPr wrap="square" rtlCol="0">
            <a:spAutoFit/>
          </a:bodyPr>
          <a:lstStyle/>
          <a:p>
            <a:pPr algn="ctr"/>
            <a:r>
              <a:rPr lang="en-US" sz="4800" dirty="0" smtClean="0">
                <a:solidFill>
                  <a:srgbClr val="FFFF00"/>
                </a:solidFill>
              </a:rPr>
              <a:t>Data Shows</a:t>
            </a:r>
            <a:endParaRPr lang="en-US" sz="4800" dirty="0">
              <a:solidFill>
                <a:srgbClr val="FFFF00"/>
              </a:solidFill>
            </a:endParaRPr>
          </a:p>
        </p:txBody>
      </p:sp>
    </p:spTree>
    <p:custDataLst>
      <p:tags r:id="rId1"/>
    </p:custDataLst>
    <p:extLst>
      <p:ext uri="{BB962C8B-B14F-4D97-AF65-F5344CB8AC3E}">
        <p14:creationId xmlns:p14="http://schemas.microsoft.com/office/powerpoint/2010/main" val="387618227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down)">
                                      <p:cBhvr>
                                        <p:cTn id="12" dur="500"/>
                                        <p:tgtEl>
                                          <p:spTgt spid="22"/>
                                        </p:tgtEl>
                                      </p:cBhvr>
                                    </p:animEffect>
                                  </p:childTnLst>
                                </p:cTn>
                              </p:par>
                            </p:childTnLst>
                          </p:cTn>
                        </p:par>
                        <p:par>
                          <p:cTn id="13" fill="hold">
                            <p:stCondLst>
                              <p:cond delay="1000"/>
                            </p:stCondLst>
                            <p:childTnLst>
                              <p:par>
                                <p:cTn id="14" presetID="2" presetClass="entr" presetSubtype="4" fill="hold" grpId="0" nodeType="afterEffect">
                                  <p:stCondLst>
                                    <p:cond delay="0"/>
                                  </p:stCondLst>
                                  <p:childTnLst>
                                    <p:set>
                                      <p:cBhvr>
                                        <p:cTn id="15" dur="1" fill="hold">
                                          <p:stCondLst>
                                            <p:cond delay="0"/>
                                          </p:stCondLst>
                                        </p:cTn>
                                        <p:tgtEl>
                                          <p:spTgt spid="21"/>
                                        </p:tgtEl>
                                        <p:attrNameLst>
                                          <p:attrName>style.visibility</p:attrName>
                                        </p:attrNameLst>
                                      </p:cBhvr>
                                      <p:to>
                                        <p:strVal val="visible"/>
                                      </p:to>
                                    </p:set>
                                    <p:anim calcmode="lin" valueType="num">
                                      <p:cBhvr additive="base">
                                        <p:cTn id="16" dur="500" fill="hold"/>
                                        <p:tgtEl>
                                          <p:spTgt spid="21"/>
                                        </p:tgtEl>
                                        <p:attrNameLst>
                                          <p:attrName>ppt_x</p:attrName>
                                        </p:attrNameLst>
                                      </p:cBhvr>
                                      <p:tavLst>
                                        <p:tav tm="0">
                                          <p:val>
                                            <p:strVal val="#ppt_x"/>
                                          </p:val>
                                        </p:tav>
                                        <p:tav tm="100000">
                                          <p:val>
                                            <p:strVal val="#ppt_x"/>
                                          </p:val>
                                        </p:tav>
                                      </p:tavLst>
                                    </p:anim>
                                    <p:anim calcmode="lin" valueType="num">
                                      <p:cBhvr additive="base">
                                        <p:cTn id="17" dur="500" fill="hold"/>
                                        <p:tgtEl>
                                          <p:spTgt spid="21"/>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2" presetClass="entr" presetSubtype="4"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down)">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6019800" y="5616714"/>
            <a:ext cx="5943600" cy="707886"/>
          </a:xfrm>
          <a:prstGeom prst="rect">
            <a:avLst/>
          </a:prstGeom>
          <a:noFill/>
        </p:spPr>
        <p:txBody>
          <a:bodyPr wrap="square" lIns="91440" tIns="45720" rIns="91440" bIns="45720">
            <a:spAutoFit/>
          </a:bodyPr>
          <a:lstStyle/>
          <a:p>
            <a:pPr algn="ctr"/>
            <a:r>
              <a:rPr lang="en-US" sz="4000" b="1" spc="50" dirty="0">
                <a:ln w="0"/>
                <a:solidFill>
                  <a:schemeClr val="bg2"/>
                </a:solidFill>
                <a:effectLst>
                  <a:innerShdw blurRad="63500" dist="50800" dir="13500000">
                    <a:srgbClr val="000000">
                      <a:alpha val="50000"/>
                    </a:srgbClr>
                  </a:innerShdw>
                </a:effectLst>
              </a:rPr>
              <a:t>2</a:t>
            </a:r>
            <a:r>
              <a:rPr lang="en-US" sz="4000" b="1" spc="50" dirty="0" smtClean="0">
                <a:ln w="0"/>
                <a:solidFill>
                  <a:schemeClr val="bg2"/>
                </a:solidFill>
                <a:effectLst>
                  <a:innerShdw blurRad="63500" dist="50800" dir="13500000">
                    <a:srgbClr val="000000">
                      <a:alpha val="50000"/>
                    </a:srgbClr>
                  </a:innerShdw>
                </a:effectLst>
              </a:rPr>
              <a:t>. Complexity Throughout</a:t>
            </a:r>
            <a:endParaRPr lang="en-US" sz="4000" b="1" spc="50" dirty="0">
              <a:ln w="0"/>
              <a:solidFill>
                <a:schemeClr val="bg2"/>
              </a:solidFill>
              <a:effectLst>
                <a:innerShdw blurRad="63500" dist="50800" dir="13500000">
                  <a:srgbClr val="000000">
                    <a:alpha val="50000"/>
                  </a:srgbClr>
                </a:innerShdw>
              </a:effectLst>
            </a:endParaRPr>
          </a:p>
        </p:txBody>
      </p:sp>
      <p:sp>
        <p:nvSpPr>
          <p:cNvPr id="2" name="TextBox 1"/>
          <p:cNvSpPr txBox="1"/>
          <p:nvPr/>
        </p:nvSpPr>
        <p:spPr>
          <a:xfrm>
            <a:off x="6496148" y="440289"/>
            <a:ext cx="4724400" cy="830997"/>
          </a:xfrm>
          <a:prstGeom prst="rect">
            <a:avLst/>
          </a:prstGeom>
          <a:noFill/>
        </p:spPr>
        <p:txBody>
          <a:bodyPr wrap="square" rtlCol="0">
            <a:spAutoFit/>
          </a:bodyPr>
          <a:lstStyle/>
          <a:p>
            <a:pPr algn="ctr"/>
            <a:r>
              <a:rPr lang="en-US" sz="4800" dirty="0" smtClean="0">
                <a:solidFill>
                  <a:srgbClr val="FFFF00"/>
                </a:solidFill>
              </a:rPr>
              <a:t>Data Shows</a:t>
            </a:r>
            <a:endParaRPr lang="en-US" sz="4800" dirty="0">
              <a:solidFill>
                <a:srgbClr val="FFFF00"/>
              </a:solidFill>
            </a:endParaRPr>
          </a:p>
        </p:txBody>
      </p:sp>
      <p:sp>
        <p:nvSpPr>
          <p:cNvPr id="23" name="Rectangle 22"/>
          <p:cNvSpPr/>
          <p:nvPr/>
        </p:nvSpPr>
        <p:spPr>
          <a:xfrm>
            <a:off x="3042636" y="228603"/>
            <a:ext cx="2760372"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24" name="Rectangle 23"/>
          <p:cNvSpPr/>
          <p:nvPr/>
        </p:nvSpPr>
        <p:spPr>
          <a:xfrm>
            <a:off x="3042636" y="651975"/>
            <a:ext cx="2760372"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26" name="Rectangle 25"/>
          <p:cNvSpPr/>
          <p:nvPr/>
        </p:nvSpPr>
        <p:spPr>
          <a:xfrm>
            <a:off x="3042636" y="1075347"/>
            <a:ext cx="2760372"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27" name="Rectangle 26"/>
          <p:cNvSpPr/>
          <p:nvPr/>
        </p:nvSpPr>
        <p:spPr>
          <a:xfrm>
            <a:off x="3042636" y="1498719"/>
            <a:ext cx="2760372"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31" name="Rectangle 30"/>
          <p:cNvSpPr/>
          <p:nvPr/>
        </p:nvSpPr>
        <p:spPr>
          <a:xfrm>
            <a:off x="3042636" y="1922091"/>
            <a:ext cx="2760372"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32" name="Rectangle 31"/>
          <p:cNvSpPr/>
          <p:nvPr/>
        </p:nvSpPr>
        <p:spPr>
          <a:xfrm>
            <a:off x="3042636" y="2345463"/>
            <a:ext cx="2760372"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33" name="Rectangle 32"/>
          <p:cNvSpPr/>
          <p:nvPr/>
        </p:nvSpPr>
        <p:spPr>
          <a:xfrm>
            <a:off x="3042636" y="2768835"/>
            <a:ext cx="2760372"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34" name="Rectangle 33"/>
          <p:cNvSpPr/>
          <p:nvPr/>
        </p:nvSpPr>
        <p:spPr>
          <a:xfrm>
            <a:off x="3042636" y="3192207"/>
            <a:ext cx="2760372"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35" name="Rectangle 34"/>
          <p:cNvSpPr/>
          <p:nvPr/>
        </p:nvSpPr>
        <p:spPr>
          <a:xfrm>
            <a:off x="3042636" y="3615579"/>
            <a:ext cx="2760372"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36" name="Rectangle 35"/>
          <p:cNvSpPr/>
          <p:nvPr/>
        </p:nvSpPr>
        <p:spPr>
          <a:xfrm>
            <a:off x="3033671" y="4038951"/>
            <a:ext cx="276442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37" name="Rectangle 36"/>
          <p:cNvSpPr/>
          <p:nvPr/>
        </p:nvSpPr>
        <p:spPr>
          <a:xfrm>
            <a:off x="3033671" y="4469255"/>
            <a:ext cx="276442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38" name="Rectangle 37"/>
          <p:cNvSpPr/>
          <p:nvPr/>
        </p:nvSpPr>
        <p:spPr>
          <a:xfrm>
            <a:off x="3042636" y="4885695"/>
            <a:ext cx="2760372"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39" name="Rectangle 38"/>
          <p:cNvSpPr/>
          <p:nvPr/>
        </p:nvSpPr>
        <p:spPr>
          <a:xfrm>
            <a:off x="3042636" y="5309067"/>
            <a:ext cx="2760372"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40" name="Rectangle 39"/>
          <p:cNvSpPr/>
          <p:nvPr/>
        </p:nvSpPr>
        <p:spPr>
          <a:xfrm>
            <a:off x="1752601" y="5739372"/>
            <a:ext cx="4045491"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41" name="Rectangle 40"/>
          <p:cNvSpPr/>
          <p:nvPr/>
        </p:nvSpPr>
        <p:spPr>
          <a:xfrm rot="16200000">
            <a:off x="1177663"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42" name="Rectangle 41"/>
          <p:cNvSpPr/>
          <p:nvPr/>
        </p:nvSpPr>
        <p:spPr>
          <a:xfrm rot="16200000">
            <a:off x="2020211"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43" name="Rectangle 42"/>
          <p:cNvSpPr/>
          <p:nvPr/>
        </p:nvSpPr>
        <p:spPr>
          <a:xfrm rot="16200000">
            <a:off x="2016746"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44" name="Rectangle 43"/>
          <p:cNvSpPr/>
          <p:nvPr/>
        </p:nvSpPr>
        <p:spPr>
          <a:xfrm rot="16200000">
            <a:off x="-731282"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pic>
        <p:nvPicPr>
          <p:cNvPr id="4" name="Picture 3"/>
          <p:cNvPicPr>
            <a:picLocks noChangeAspect="1"/>
          </p:cNvPicPr>
          <p:nvPr/>
        </p:nvPicPr>
        <p:blipFill>
          <a:blip r:embed="rId4"/>
          <a:stretch>
            <a:fillRect/>
          </a:stretch>
        </p:blipFill>
        <p:spPr>
          <a:xfrm>
            <a:off x="7220048" y="1223259"/>
            <a:ext cx="3276600" cy="4361268"/>
          </a:xfrm>
          <a:prstGeom prst="rect">
            <a:avLst/>
          </a:prstGeom>
        </p:spPr>
      </p:pic>
    </p:spTree>
    <p:extLst>
      <p:ext uri="{BB962C8B-B14F-4D97-AF65-F5344CB8AC3E}">
        <p14:creationId xmlns:p14="http://schemas.microsoft.com/office/powerpoint/2010/main" val="372097754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Content Placeholder 5"/>
          <p:cNvSpPr>
            <a:spLocks noGrp="1"/>
          </p:cNvSpPr>
          <p:nvPr>
            <p:ph idx="1"/>
          </p:nvPr>
        </p:nvSpPr>
        <p:spPr>
          <a:xfrm>
            <a:off x="7103918" y="1143000"/>
            <a:ext cx="3259282" cy="4755573"/>
          </a:xfrm>
        </p:spPr>
        <p:txBody>
          <a:bodyPr>
            <a:normAutofit/>
          </a:bodyPr>
          <a:lstStyle/>
          <a:p>
            <a:pPr marL="0" indent="0" algn="r">
              <a:buNone/>
            </a:pPr>
            <a:endParaRPr lang="en-US" sz="1600" dirty="0"/>
          </a:p>
          <a:p>
            <a:pPr marL="0" indent="0">
              <a:buNone/>
            </a:pPr>
            <a:r>
              <a:rPr lang="en-US" sz="3900" dirty="0">
                <a:solidFill>
                  <a:schemeClr val="bg1"/>
                </a:solidFill>
              </a:rPr>
              <a:t>It [evolution] is comparable to the theory of gravitation. </a:t>
            </a:r>
          </a:p>
          <a:p>
            <a:pPr marL="0" indent="0" algn="r">
              <a:buNone/>
            </a:pPr>
            <a:r>
              <a:rPr lang="en-US" sz="1600" i="1" dirty="0">
                <a:solidFill>
                  <a:schemeClr val="bg1"/>
                </a:solidFill>
              </a:rPr>
              <a:t>Evolution: What the Fossils say and Why It Matters </a:t>
            </a:r>
            <a:r>
              <a:rPr lang="en-US" sz="1600" dirty="0">
                <a:solidFill>
                  <a:schemeClr val="bg1"/>
                </a:solidFill>
              </a:rPr>
              <a:t>by Donald R. </a:t>
            </a:r>
            <a:r>
              <a:rPr lang="en-US" sz="1600" dirty="0" err="1">
                <a:solidFill>
                  <a:schemeClr val="bg1"/>
                </a:solidFill>
              </a:rPr>
              <a:t>Prothero</a:t>
            </a:r>
            <a:r>
              <a:rPr lang="en-US" sz="1600" dirty="0">
                <a:solidFill>
                  <a:schemeClr val="bg1"/>
                </a:solidFill>
              </a:rPr>
              <a:t> (2007) p. 6.</a:t>
            </a:r>
          </a:p>
          <a:p>
            <a:pPr marL="0" indent="0" algn="r">
              <a:buNone/>
            </a:pPr>
            <a:endParaRPr lang="en-US" sz="1600" dirty="0">
              <a:solidFill>
                <a:schemeClr val="bg1"/>
              </a:solidFill>
            </a:endParaRPr>
          </a:p>
          <a:p>
            <a:endParaRPr lang="en-US" dirty="0">
              <a:solidFill>
                <a:schemeClr val="bg1"/>
              </a:solidFill>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4783" y="-6927"/>
            <a:ext cx="5191217" cy="6858000"/>
          </a:xfrm>
          <a:prstGeom prst="rect">
            <a:avLst/>
          </a:prstGeom>
        </p:spPr>
      </p:pic>
    </p:spTree>
    <p:extLst>
      <p:ext uri="{BB962C8B-B14F-4D97-AF65-F5344CB8AC3E}">
        <p14:creationId xmlns:p14="http://schemas.microsoft.com/office/powerpoint/2010/main" val="53610215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5943600" y="5616714"/>
            <a:ext cx="6248400" cy="707886"/>
          </a:xfrm>
          <a:prstGeom prst="rect">
            <a:avLst/>
          </a:prstGeom>
          <a:noFill/>
        </p:spPr>
        <p:txBody>
          <a:bodyPr wrap="square" lIns="91440" tIns="45720" rIns="91440" bIns="45720">
            <a:spAutoFit/>
          </a:bodyPr>
          <a:lstStyle/>
          <a:p>
            <a:pPr algn="ctr"/>
            <a:r>
              <a:rPr lang="en-US" sz="4000" b="1" spc="50" dirty="0">
                <a:ln w="0"/>
                <a:solidFill>
                  <a:schemeClr val="bg2"/>
                </a:solidFill>
                <a:effectLst>
                  <a:innerShdw blurRad="63500" dist="50800" dir="13500000">
                    <a:srgbClr val="000000">
                      <a:alpha val="50000"/>
                    </a:srgbClr>
                  </a:innerShdw>
                </a:effectLst>
              </a:rPr>
              <a:t>3</a:t>
            </a:r>
            <a:r>
              <a:rPr lang="en-US" sz="4000" b="1" spc="50" dirty="0" smtClean="0">
                <a:ln w="0"/>
                <a:solidFill>
                  <a:schemeClr val="bg2"/>
                </a:solidFill>
                <a:effectLst>
                  <a:innerShdw blurRad="63500" dist="50800" dir="13500000">
                    <a:srgbClr val="000000">
                      <a:alpha val="50000"/>
                    </a:srgbClr>
                  </a:innerShdw>
                </a:effectLst>
              </a:rPr>
              <a:t>. Many Transitional Fossils</a:t>
            </a:r>
            <a:endParaRPr lang="en-US" sz="4000" b="1" spc="50" dirty="0">
              <a:ln w="0"/>
              <a:solidFill>
                <a:schemeClr val="bg2"/>
              </a:solidFill>
              <a:effectLst>
                <a:innerShdw blurRad="63500" dist="50800" dir="13500000">
                  <a:srgbClr val="000000">
                    <a:alpha val="50000"/>
                  </a:srgbClr>
                </a:innerShdw>
              </a:effectLst>
            </a:endParaRPr>
          </a:p>
        </p:txBody>
      </p:sp>
      <p:sp>
        <p:nvSpPr>
          <p:cNvPr id="2" name="TextBox 1"/>
          <p:cNvSpPr txBox="1"/>
          <p:nvPr/>
        </p:nvSpPr>
        <p:spPr>
          <a:xfrm>
            <a:off x="6496148" y="440289"/>
            <a:ext cx="4724400" cy="830997"/>
          </a:xfrm>
          <a:prstGeom prst="rect">
            <a:avLst/>
          </a:prstGeom>
          <a:noFill/>
        </p:spPr>
        <p:txBody>
          <a:bodyPr wrap="square" rtlCol="0">
            <a:spAutoFit/>
          </a:bodyPr>
          <a:lstStyle/>
          <a:p>
            <a:pPr algn="ctr"/>
            <a:r>
              <a:rPr lang="en-US" sz="4800" dirty="0" smtClean="0">
                <a:solidFill>
                  <a:srgbClr val="FFFF00"/>
                </a:solidFill>
              </a:rPr>
              <a:t>Evolution Predicts</a:t>
            </a:r>
            <a:endParaRPr lang="en-US" sz="4800" dirty="0">
              <a:solidFill>
                <a:srgbClr val="FFFF00"/>
              </a:solidFill>
            </a:endParaRPr>
          </a:p>
        </p:txBody>
      </p:sp>
      <p:sp>
        <p:nvSpPr>
          <p:cNvPr id="23" name="Rectangle 22"/>
          <p:cNvSpPr/>
          <p:nvPr/>
        </p:nvSpPr>
        <p:spPr>
          <a:xfrm>
            <a:off x="3042636" y="228603"/>
            <a:ext cx="2760372"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24" name="Rectangle 23"/>
          <p:cNvSpPr/>
          <p:nvPr/>
        </p:nvSpPr>
        <p:spPr>
          <a:xfrm>
            <a:off x="3042636" y="651975"/>
            <a:ext cx="2760372"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26" name="Rectangle 25"/>
          <p:cNvSpPr/>
          <p:nvPr/>
        </p:nvSpPr>
        <p:spPr>
          <a:xfrm>
            <a:off x="3042636" y="1075347"/>
            <a:ext cx="2760372"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27" name="Rectangle 26"/>
          <p:cNvSpPr/>
          <p:nvPr/>
        </p:nvSpPr>
        <p:spPr>
          <a:xfrm>
            <a:off x="3042636" y="1498719"/>
            <a:ext cx="2760372"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31" name="Rectangle 30"/>
          <p:cNvSpPr/>
          <p:nvPr/>
        </p:nvSpPr>
        <p:spPr>
          <a:xfrm>
            <a:off x="3042636" y="1922091"/>
            <a:ext cx="2760372"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32" name="Rectangle 31"/>
          <p:cNvSpPr/>
          <p:nvPr/>
        </p:nvSpPr>
        <p:spPr>
          <a:xfrm>
            <a:off x="3042636" y="2345463"/>
            <a:ext cx="2760372"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33" name="Rectangle 32"/>
          <p:cNvSpPr/>
          <p:nvPr/>
        </p:nvSpPr>
        <p:spPr>
          <a:xfrm>
            <a:off x="3042636" y="2768835"/>
            <a:ext cx="2760372"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34" name="Rectangle 33"/>
          <p:cNvSpPr/>
          <p:nvPr/>
        </p:nvSpPr>
        <p:spPr>
          <a:xfrm>
            <a:off x="3042636" y="3192207"/>
            <a:ext cx="2760372"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35" name="Rectangle 34"/>
          <p:cNvSpPr/>
          <p:nvPr/>
        </p:nvSpPr>
        <p:spPr>
          <a:xfrm>
            <a:off x="3042636" y="3615579"/>
            <a:ext cx="2760372"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36" name="Rectangle 35"/>
          <p:cNvSpPr/>
          <p:nvPr/>
        </p:nvSpPr>
        <p:spPr>
          <a:xfrm>
            <a:off x="3033671" y="4038951"/>
            <a:ext cx="276442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37" name="Rectangle 36"/>
          <p:cNvSpPr/>
          <p:nvPr/>
        </p:nvSpPr>
        <p:spPr>
          <a:xfrm>
            <a:off x="3033671" y="4469255"/>
            <a:ext cx="276442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38" name="Rectangle 37"/>
          <p:cNvSpPr/>
          <p:nvPr/>
        </p:nvSpPr>
        <p:spPr>
          <a:xfrm>
            <a:off x="3042636" y="4885695"/>
            <a:ext cx="2760372"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39" name="Rectangle 38"/>
          <p:cNvSpPr/>
          <p:nvPr/>
        </p:nvSpPr>
        <p:spPr>
          <a:xfrm>
            <a:off x="3042636" y="5309067"/>
            <a:ext cx="2760372"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40" name="Rectangle 39"/>
          <p:cNvSpPr/>
          <p:nvPr/>
        </p:nvSpPr>
        <p:spPr>
          <a:xfrm>
            <a:off x="1752601" y="5739372"/>
            <a:ext cx="4045491"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41" name="Rectangle 40"/>
          <p:cNvSpPr/>
          <p:nvPr/>
        </p:nvSpPr>
        <p:spPr>
          <a:xfrm rot="16200000">
            <a:off x="1177663"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42" name="Rectangle 41"/>
          <p:cNvSpPr/>
          <p:nvPr/>
        </p:nvSpPr>
        <p:spPr>
          <a:xfrm rot="16200000">
            <a:off x="2020211"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43" name="Rectangle 42"/>
          <p:cNvSpPr/>
          <p:nvPr/>
        </p:nvSpPr>
        <p:spPr>
          <a:xfrm rot="16200000">
            <a:off x="2016746"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44" name="Rectangle 43"/>
          <p:cNvSpPr/>
          <p:nvPr/>
        </p:nvSpPr>
        <p:spPr>
          <a:xfrm rot="16200000">
            <a:off x="-731282"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graphicFrame>
        <p:nvGraphicFramePr>
          <p:cNvPr id="25" name="Content Placeholder 6"/>
          <p:cNvGraphicFramePr>
            <a:graphicFrameLocks noChangeAspect="1"/>
          </p:cNvGraphicFramePr>
          <p:nvPr>
            <p:extLst>
              <p:ext uri="{D42A27DB-BD31-4B8C-83A1-F6EECF244321}">
                <p14:modId xmlns:p14="http://schemas.microsoft.com/office/powerpoint/2010/main" val="1815590754"/>
              </p:ext>
            </p:extLst>
          </p:nvPr>
        </p:nvGraphicFramePr>
        <p:xfrm>
          <a:off x="7170895" y="1319383"/>
          <a:ext cx="3497105" cy="4171137"/>
        </p:xfrm>
        <a:graphic>
          <a:graphicData uri="http://schemas.openxmlformats.org/presentationml/2006/ole">
            <mc:AlternateContent xmlns:mc="http://schemas.openxmlformats.org/markup-compatibility/2006">
              <mc:Choice xmlns:v="urn:schemas-microsoft-com:vml" Requires="v">
                <p:oleObj spid="_x0000_s36894" name="Acrobat Document" r:id="rId5" imgW="8808621" imgH="10507717" progId="AcroExch.Document.11">
                  <p:embed/>
                </p:oleObj>
              </mc:Choice>
              <mc:Fallback>
                <p:oleObj name="Acrobat Document" r:id="rId5" imgW="8808621" imgH="10507717" progId="AcroExch.Document.11">
                  <p:embed/>
                  <p:pic>
                    <p:nvPicPr>
                      <p:cNvPr id="0" name=""/>
                      <p:cNvPicPr/>
                      <p:nvPr/>
                    </p:nvPicPr>
                    <p:blipFill>
                      <a:blip r:embed="rId6"/>
                      <a:stretch>
                        <a:fillRect/>
                      </a:stretch>
                    </p:blipFill>
                    <p:spPr>
                      <a:xfrm>
                        <a:off x="7170895" y="1319383"/>
                        <a:ext cx="3497105" cy="4171137"/>
                      </a:xfrm>
                      <a:prstGeom prst="rect">
                        <a:avLst/>
                      </a:prstGeom>
                    </p:spPr>
                  </p:pic>
                </p:oleObj>
              </mc:Fallback>
            </mc:AlternateContent>
          </a:graphicData>
        </a:graphic>
      </p:graphicFrame>
      <p:sp>
        <p:nvSpPr>
          <p:cNvPr id="30" name="TextBox 29"/>
          <p:cNvSpPr txBox="1"/>
          <p:nvPr/>
        </p:nvSpPr>
        <p:spPr>
          <a:xfrm rot="16200000">
            <a:off x="-2260633" y="2929511"/>
            <a:ext cx="6132999" cy="1200329"/>
          </a:xfrm>
          <a:prstGeom prst="rect">
            <a:avLst/>
          </a:prstGeom>
          <a:noFill/>
        </p:spPr>
        <p:txBody>
          <a:bodyPr wrap="square" rtlCol="0">
            <a:spAutoFit/>
          </a:bodyPr>
          <a:lstStyle/>
          <a:p>
            <a:pPr algn="ctr"/>
            <a:r>
              <a:rPr lang="en-US" sz="7200" dirty="0" smtClean="0">
                <a:solidFill>
                  <a:srgbClr val="FFFF00"/>
                </a:solidFill>
              </a:rPr>
              <a:t>Prediction #3</a:t>
            </a:r>
            <a:endParaRPr lang="en-US" sz="7200" dirty="0">
              <a:solidFill>
                <a:srgbClr val="FFFF00"/>
              </a:solidFill>
            </a:endParaRPr>
          </a:p>
        </p:txBody>
      </p:sp>
    </p:spTree>
    <p:extLst>
      <p:ext uri="{BB962C8B-B14F-4D97-AF65-F5344CB8AC3E}">
        <p14:creationId xmlns:p14="http://schemas.microsoft.com/office/powerpoint/2010/main" val="270003184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2286000" y="848028"/>
            <a:ext cx="7924800" cy="830997"/>
          </a:xfrm>
          <a:prstGeom prst="rect">
            <a:avLst/>
          </a:prstGeom>
          <a:noFill/>
        </p:spPr>
        <p:txBody>
          <a:bodyPr wrap="square" rtlCol="0">
            <a:spAutoFit/>
          </a:bodyPr>
          <a:lstStyle/>
          <a:p>
            <a:pPr algn="ctr"/>
            <a:r>
              <a:rPr lang="en-US" sz="4800" dirty="0">
                <a:solidFill>
                  <a:schemeClr val="bg1"/>
                </a:solidFill>
              </a:rPr>
              <a:t>What is a transitional fossil?</a:t>
            </a:r>
          </a:p>
        </p:txBody>
      </p:sp>
      <p:sp>
        <p:nvSpPr>
          <p:cNvPr id="4" name="Rectangle 3"/>
          <p:cNvSpPr/>
          <p:nvPr/>
        </p:nvSpPr>
        <p:spPr>
          <a:xfrm>
            <a:off x="4085133" y="2438400"/>
            <a:ext cx="4021743"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a:ln w="11430"/>
                <a:solidFill>
                  <a:srgbClr val="FFFF00"/>
                </a:solidFill>
                <a:effectLst>
                  <a:outerShdw blurRad="50800" dist="39000" dir="5460000" algn="tl">
                    <a:srgbClr val="000000">
                      <a:alpha val="38000"/>
                    </a:srgbClr>
                  </a:outerShdw>
                </a:effectLst>
              </a:rPr>
              <a:t>“in between”</a:t>
            </a:r>
          </a:p>
        </p:txBody>
      </p:sp>
      <p:sp>
        <p:nvSpPr>
          <p:cNvPr id="5" name="Rectangle 4"/>
          <p:cNvSpPr/>
          <p:nvPr/>
        </p:nvSpPr>
        <p:spPr>
          <a:xfrm>
            <a:off x="4005527" y="3657600"/>
            <a:ext cx="4180953"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a:ln w="0"/>
                <a:solidFill>
                  <a:srgbClr val="FFFF00"/>
                </a:solidFill>
                <a:effectLst>
                  <a:reflection blurRad="12700" stA="50000" endPos="50000" dist="5000" dir="5400000" sy="-100000" rotWithShape="0"/>
                </a:effectLst>
              </a:rPr>
              <a:t>Missing link</a:t>
            </a:r>
          </a:p>
        </p:txBody>
      </p:sp>
    </p:spTree>
    <p:custDataLst>
      <p:tags r:id="rId1"/>
    </p:custDataLst>
    <p:extLst>
      <p:ext uri="{BB962C8B-B14F-4D97-AF65-F5344CB8AC3E}">
        <p14:creationId xmlns:p14="http://schemas.microsoft.com/office/powerpoint/2010/main" val="76666116"/>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2286000" y="848028"/>
            <a:ext cx="7924800" cy="830997"/>
          </a:xfrm>
          <a:prstGeom prst="rect">
            <a:avLst/>
          </a:prstGeom>
          <a:noFill/>
        </p:spPr>
        <p:txBody>
          <a:bodyPr wrap="square" rtlCol="0">
            <a:spAutoFit/>
          </a:bodyPr>
          <a:lstStyle/>
          <a:p>
            <a:pPr algn="ctr"/>
            <a:r>
              <a:rPr lang="en-US" sz="4800" dirty="0">
                <a:solidFill>
                  <a:schemeClr val="bg1"/>
                </a:solidFill>
              </a:rPr>
              <a:t>What is a transitional fossil?</a:t>
            </a:r>
          </a:p>
        </p:txBody>
      </p:sp>
      <p:sp>
        <p:nvSpPr>
          <p:cNvPr id="7" name="TextBox 6"/>
          <p:cNvSpPr txBox="1"/>
          <p:nvPr/>
        </p:nvSpPr>
        <p:spPr>
          <a:xfrm>
            <a:off x="2590800" y="4953000"/>
            <a:ext cx="7315200" cy="707886"/>
          </a:xfrm>
          <a:prstGeom prst="rect">
            <a:avLst/>
          </a:prstGeom>
          <a:noFill/>
        </p:spPr>
        <p:txBody>
          <a:bodyPr wrap="square" rtlCol="0">
            <a:spAutoFit/>
          </a:bodyPr>
          <a:lstStyle/>
          <a:p>
            <a:pPr algn="ctr"/>
            <a:r>
              <a:rPr lang="en-US" sz="4000" dirty="0">
                <a:solidFill>
                  <a:srgbClr val="FFCC00"/>
                </a:solidFill>
              </a:rPr>
              <a:t>Morphology</a:t>
            </a:r>
            <a:r>
              <a:rPr lang="en-US" sz="4000" dirty="0">
                <a:solidFill>
                  <a:schemeClr val="bg1"/>
                </a:solidFill>
              </a:rPr>
              <a:t>—structure or shape</a:t>
            </a:r>
          </a:p>
        </p:txBody>
      </p:sp>
      <p:sp>
        <p:nvSpPr>
          <p:cNvPr id="4" name="Rectangle 3"/>
          <p:cNvSpPr/>
          <p:nvPr/>
        </p:nvSpPr>
        <p:spPr>
          <a:xfrm>
            <a:off x="4267200" y="2551837"/>
            <a:ext cx="4446218" cy="1754326"/>
          </a:xfrm>
          <a:prstGeom prst="rect">
            <a:avLst/>
          </a:prstGeom>
          <a:noFill/>
        </p:spPr>
        <p:txBody>
          <a:bodyPr wrap="none" lIns="91440" tIns="45720" rIns="91440" bIns="45720">
            <a:spAutoFit/>
          </a:bodyPr>
          <a:lstStyle/>
          <a:p>
            <a:pPr algn="ctr"/>
            <a:r>
              <a:rPr lang="en-US" sz="5400" b="1" spc="50" dirty="0">
                <a:ln w="9525" cmpd="sng">
                  <a:solidFill>
                    <a:schemeClr val="accent1"/>
                  </a:solidFill>
                  <a:prstDash val="solid"/>
                </a:ln>
                <a:solidFill>
                  <a:srgbClr val="FFFF00"/>
                </a:solidFill>
                <a:effectLst>
                  <a:glow rad="38100">
                    <a:schemeClr val="accent1">
                      <a:alpha val="40000"/>
                    </a:schemeClr>
                  </a:glow>
                </a:effectLst>
              </a:rPr>
              <a:t>Morphological</a:t>
            </a:r>
          </a:p>
          <a:p>
            <a:pPr algn="ctr"/>
            <a:r>
              <a:rPr lang="en-US" sz="5400" b="1" spc="50" dirty="0">
                <a:ln w="9525" cmpd="sng">
                  <a:solidFill>
                    <a:schemeClr val="accent1"/>
                  </a:solidFill>
                  <a:prstDash val="solid"/>
                </a:ln>
                <a:solidFill>
                  <a:srgbClr val="FFFF00"/>
                </a:solidFill>
                <a:effectLst>
                  <a:glow rad="38100">
                    <a:schemeClr val="accent1">
                      <a:alpha val="40000"/>
                    </a:schemeClr>
                  </a:glow>
                </a:effectLst>
              </a:rPr>
              <a:t>Intermediate</a:t>
            </a:r>
          </a:p>
        </p:txBody>
      </p:sp>
    </p:spTree>
    <p:custDataLst>
      <p:tags r:id="rId1"/>
    </p:custDataLst>
    <p:extLst>
      <p:ext uri="{BB962C8B-B14F-4D97-AF65-F5344CB8AC3E}">
        <p14:creationId xmlns:p14="http://schemas.microsoft.com/office/powerpoint/2010/main" val="428882824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5943600" y="5616714"/>
            <a:ext cx="6248400" cy="707886"/>
          </a:xfrm>
          <a:prstGeom prst="rect">
            <a:avLst/>
          </a:prstGeom>
          <a:noFill/>
        </p:spPr>
        <p:txBody>
          <a:bodyPr wrap="square" lIns="91440" tIns="45720" rIns="91440" bIns="45720">
            <a:spAutoFit/>
          </a:bodyPr>
          <a:lstStyle/>
          <a:p>
            <a:pPr algn="ctr"/>
            <a:r>
              <a:rPr lang="en-US" sz="4000" b="1" spc="50" dirty="0">
                <a:ln w="0"/>
                <a:solidFill>
                  <a:schemeClr val="bg2"/>
                </a:solidFill>
                <a:effectLst>
                  <a:innerShdw blurRad="63500" dist="50800" dir="13500000">
                    <a:srgbClr val="000000">
                      <a:alpha val="50000"/>
                    </a:srgbClr>
                  </a:innerShdw>
                </a:effectLst>
              </a:rPr>
              <a:t>3</a:t>
            </a:r>
            <a:r>
              <a:rPr lang="en-US" sz="4000" b="1" spc="50" dirty="0" smtClean="0">
                <a:ln w="0"/>
                <a:solidFill>
                  <a:schemeClr val="bg2"/>
                </a:solidFill>
                <a:effectLst>
                  <a:innerShdw blurRad="63500" dist="50800" dir="13500000">
                    <a:srgbClr val="000000">
                      <a:alpha val="50000"/>
                    </a:srgbClr>
                  </a:innerShdw>
                </a:effectLst>
              </a:rPr>
              <a:t>. Many Transitional Fossils</a:t>
            </a:r>
            <a:endParaRPr lang="en-US" sz="4000" b="1" spc="50" dirty="0">
              <a:ln w="0"/>
              <a:solidFill>
                <a:schemeClr val="bg2"/>
              </a:solidFill>
              <a:effectLst>
                <a:innerShdw blurRad="63500" dist="50800" dir="13500000">
                  <a:srgbClr val="000000">
                    <a:alpha val="50000"/>
                  </a:srgbClr>
                </a:innerShdw>
              </a:effectLst>
            </a:endParaRPr>
          </a:p>
        </p:txBody>
      </p:sp>
      <p:sp>
        <p:nvSpPr>
          <p:cNvPr id="2" name="TextBox 1"/>
          <p:cNvSpPr txBox="1"/>
          <p:nvPr/>
        </p:nvSpPr>
        <p:spPr>
          <a:xfrm>
            <a:off x="6496148" y="440289"/>
            <a:ext cx="4724400" cy="830997"/>
          </a:xfrm>
          <a:prstGeom prst="rect">
            <a:avLst/>
          </a:prstGeom>
          <a:noFill/>
        </p:spPr>
        <p:txBody>
          <a:bodyPr wrap="square" rtlCol="0">
            <a:spAutoFit/>
          </a:bodyPr>
          <a:lstStyle/>
          <a:p>
            <a:pPr algn="ctr"/>
            <a:r>
              <a:rPr lang="en-US" sz="4800" dirty="0" smtClean="0">
                <a:solidFill>
                  <a:srgbClr val="FFFF00"/>
                </a:solidFill>
              </a:rPr>
              <a:t>Evolution Predicts</a:t>
            </a:r>
            <a:endParaRPr lang="en-US" sz="4800" dirty="0">
              <a:solidFill>
                <a:srgbClr val="FFFF00"/>
              </a:solidFill>
            </a:endParaRPr>
          </a:p>
        </p:txBody>
      </p:sp>
      <p:sp>
        <p:nvSpPr>
          <p:cNvPr id="23" name="Rectangle 22"/>
          <p:cNvSpPr/>
          <p:nvPr/>
        </p:nvSpPr>
        <p:spPr>
          <a:xfrm>
            <a:off x="3042636" y="228603"/>
            <a:ext cx="2760372"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24" name="Rectangle 23"/>
          <p:cNvSpPr/>
          <p:nvPr/>
        </p:nvSpPr>
        <p:spPr>
          <a:xfrm>
            <a:off x="3042636" y="651975"/>
            <a:ext cx="2760372"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26" name="Rectangle 25"/>
          <p:cNvSpPr/>
          <p:nvPr/>
        </p:nvSpPr>
        <p:spPr>
          <a:xfrm>
            <a:off x="3042636" y="1075347"/>
            <a:ext cx="2760372"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27" name="Rectangle 26"/>
          <p:cNvSpPr/>
          <p:nvPr/>
        </p:nvSpPr>
        <p:spPr>
          <a:xfrm>
            <a:off x="3042636" y="1498719"/>
            <a:ext cx="2760372"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31" name="Rectangle 30"/>
          <p:cNvSpPr/>
          <p:nvPr/>
        </p:nvSpPr>
        <p:spPr>
          <a:xfrm>
            <a:off x="3042636" y="1922091"/>
            <a:ext cx="2760372"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32" name="Rectangle 31"/>
          <p:cNvSpPr/>
          <p:nvPr/>
        </p:nvSpPr>
        <p:spPr>
          <a:xfrm>
            <a:off x="3042636" y="2345463"/>
            <a:ext cx="2760372"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33" name="Rectangle 32"/>
          <p:cNvSpPr/>
          <p:nvPr/>
        </p:nvSpPr>
        <p:spPr>
          <a:xfrm>
            <a:off x="3042636" y="2768835"/>
            <a:ext cx="2760372"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34" name="Rectangle 33"/>
          <p:cNvSpPr/>
          <p:nvPr/>
        </p:nvSpPr>
        <p:spPr>
          <a:xfrm>
            <a:off x="3042636" y="3192207"/>
            <a:ext cx="2760372"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35" name="Rectangle 34"/>
          <p:cNvSpPr/>
          <p:nvPr/>
        </p:nvSpPr>
        <p:spPr>
          <a:xfrm>
            <a:off x="3042636" y="3615579"/>
            <a:ext cx="2760372"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36" name="Rectangle 35"/>
          <p:cNvSpPr/>
          <p:nvPr/>
        </p:nvSpPr>
        <p:spPr>
          <a:xfrm>
            <a:off x="3033671" y="4038951"/>
            <a:ext cx="276442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37" name="Rectangle 36"/>
          <p:cNvSpPr/>
          <p:nvPr/>
        </p:nvSpPr>
        <p:spPr>
          <a:xfrm>
            <a:off x="3033671" y="4469255"/>
            <a:ext cx="276442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38" name="Rectangle 37"/>
          <p:cNvSpPr/>
          <p:nvPr/>
        </p:nvSpPr>
        <p:spPr>
          <a:xfrm>
            <a:off x="3042636" y="4885695"/>
            <a:ext cx="2760372"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39" name="Rectangle 38"/>
          <p:cNvSpPr/>
          <p:nvPr/>
        </p:nvSpPr>
        <p:spPr>
          <a:xfrm>
            <a:off x="3042636" y="5309067"/>
            <a:ext cx="2760372"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40" name="Rectangle 39"/>
          <p:cNvSpPr/>
          <p:nvPr/>
        </p:nvSpPr>
        <p:spPr>
          <a:xfrm>
            <a:off x="1752601" y="5739372"/>
            <a:ext cx="4045491"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41" name="Rectangle 40"/>
          <p:cNvSpPr/>
          <p:nvPr/>
        </p:nvSpPr>
        <p:spPr>
          <a:xfrm rot="16200000">
            <a:off x="1177663"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42" name="Rectangle 41"/>
          <p:cNvSpPr/>
          <p:nvPr/>
        </p:nvSpPr>
        <p:spPr>
          <a:xfrm rot="16200000">
            <a:off x="2020211"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43" name="Rectangle 42"/>
          <p:cNvSpPr/>
          <p:nvPr/>
        </p:nvSpPr>
        <p:spPr>
          <a:xfrm rot="16200000">
            <a:off x="2016746"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44" name="Rectangle 43"/>
          <p:cNvSpPr/>
          <p:nvPr/>
        </p:nvSpPr>
        <p:spPr>
          <a:xfrm rot="16200000">
            <a:off x="-731282"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graphicFrame>
        <p:nvGraphicFramePr>
          <p:cNvPr id="25" name="Content Placeholder 6"/>
          <p:cNvGraphicFramePr>
            <a:graphicFrameLocks noChangeAspect="1"/>
          </p:cNvGraphicFramePr>
          <p:nvPr>
            <p:extLst>
              <p:ext uri="{D42A27DB-BD31-4B8C-83A1-F6EECF244321}">
                <p14:modId xmlns:p14="http://schemas.microsoft.com/office/powerpoint/2010/main" val="1815590754"/>
              </p:ext>
            </p:extLst>
          </p:nvPr>
        </p:nvGraphicFramePr>
        <p:xfrm>
          <a:off x="7170895" y="1319383"/>
          <a:ext cx="3497105" cy="4171137"/>
        </p:xfrm>
        <a:graphic>
          <a:graphicData uri="http://schemas.openxmlformats.org/presentationml/2006/ole">
            <mc:AlternateContent xmlns:mc="http://schemas.openxmlformats.org/markup-compatibility/2006">
              <mc:Choice xmlns:v="urn:schemas-microsoft-com:vml" Requires="v">
                <p:oleObj spid="_x0000_s37918" name="Acrobat Document" r:id="rId6" imgW="8808621" imgH="10507717" progId="AcroExch.Document.11">
                  <p:embed/>
                </p:oleObj>
              </mc:Choice>
              <mc:Fallback>
                <p:oleObj name="Acrobat Document" r:id="rId6" imgW="8808621" imgH="10507717" progId="AcroExch.Document.11">
                  <p:embed/>
                  <p:pic>
                    <p:nvPicPr>
                      <p:cNvPr id="0" name=""/>
                      <p:cNvPicPr/>
                      <p:nvPr/>
                    </p:nvPicPr>
                    <p:blipFill>
                      <a:blip r:embed="rId7"/>
                      <a:stretch>
                        <a:fillRect/>
                      </a:stretch>
                    </p:blipFill>
                    <p:spPr>
                      <a:xfrm>
                        <a:off x="7170895" y="1319383"/>
                        <a:ext cx="3497105" cy="4171137"/>
                      </a:xfrm>
                      <a:prstGeom prst="rect">
                        <a:avLst/>
                      </a:prstGeom>
                    </p:spPr>
                  </p:pic>
                </p:oleObj>
              </mc:Fallback>
            </mc:AlternateContent>
          </a:graphicData>
        </a:graphic>
      </p:graphicFrame>
      <p:sp>
        <p:nvSpPr>
          <p:cNvPr id="28" name="Rectangle 27"/>
          <p:cNvSpPr/>
          <p:nvPr/>
        </p:nvSpPr>
        <p:spPr>
          <a:xfrm rot="2832703">
            <a:off x="7998960" y="3110439"/>
            <a:ext cx="1905000" cy="211684"/>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7899851">
            <a:off x="7966947" y="3115287"/>
            <a:ext cx="1905000" cy="211684"/>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rot="16200000">
            <a:off x="-2260633" y="2929511"/>
            <a:ext cx="6132999" cy="1200329"/>
          </a:xfrm>
          <a:prstGeom prst="rect">
            <a:avLst/>
          </a:prstGeom>
          <a:noFill/>
        </p:spPr>
        <p:txBody>
          <a:bodyPr wrap="square" rtlCol="0">
            <a:spAutoFit/>
          </a:bodyPr>
          <a:lstStyle/>
          <a:p>
            <a:pPr algn="ctr"/>
            <a:r>
              <a:rPr lang="en-US" sz="7200" dirty="0" smtClean="0">
                <a:solidFill>
                  <a:srgbClr val="FFFF00"/>
                </a:solidFill>
              </a:rPr>
              <a:t>Prediction #3</a:t>
            </a:r>
            <a:endParaRPr lang="en-US" sz="7200" dirty="0">
              <a:solidFill>
                <a:srgbClr val="FFFF00"/>
              </a:solidFill>
            </a:endParaRPr>
          </a:p>
        </p:txBody>
      </p:sp>
    </p:spTree>
    <p:custDataLst>
      <p:tags r:id="rId2"/>
    </p:custDataLst>
    <p:extLst>
      <p:ext uri="{BB962C8B-B14F-4D97-AF65-F5344CB8AC3E}">
        <p14:creationId xmlns:p14="http://schemas.microsoft.com/office/powerpoint/2010/main" val="24335135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200400" y="76200"/>
            <a:ext cx="5638800" cy="6832640"/>
          </a:xfrm>
          <a:prstGeom prst="rect">
            <a:avLst/>
          </a:prstGeom>
          <a:noFill/>
        </p:spPr>
        <p:txBody>
          <a:bodyPr wrap="square" rtlCol="0">
            <a:spAutoFit/>
          </a:bodyPr>
          <a:lstStyle/>
          <a:p>
            <a:pPr algn="ctr"/>
            <a:r>
              <a:rPr lang="en-US" sz="5400" dirty="0">
                <a:solidFill>
                  <a:schemeClr val="bg1"/>
                </a:solidFill>
              </a:rPr>
              <a:t>Domain</a:t>
            </a:r>
          </a:p>
          <a:p>
            <a:pPr algn="ctr"/>
            <a:endParaRPr lang="en-US" sz="1600" dirty="0">
              <a:solidFill>
                <a:schemeClr val="bg1"/>
              </a:solidFill>
            </a:endParaRPr>
          </a:p>
          <a:p>
            <a:pPr algn="ctr"/>
            <a:r>
              <a:rPr lang="en-US" sz="4800" dirty="0">
                <a:solidFill>
                  <a:schemeClr val="bg1"/>
                </a:solidFill>
              </a:rPr>
              <a:t>Kingdom</a:t>
            </a:r>
          </a:p>
          <a:p>
            <a:pPr algn="ctr"/>
            <a:endParaRPr lang="en-US" dirty="0">
              <a:solidFill>
                <a:schemeClr val="bg1"/>
              </a:solidFill>
            </a:endParaRPr>
          </a:p>
          <a:p>
            <a:pPr algn="ctr"/>
            <a:r>
              <a:rPr lang="en-US" sz="4400" dirty="0">
                <a:solidFill>
                  <a:schemeClr val="bg1"/>
                </a:solidFill>
              </a:rPr>
              <a:t>Phylum</a:t>
            </a:r>
          </a:p>
          <a:p>
            <a:pPr algn="ctr"/>
            <a:endParaRPr lang="en-US" dirty="0">
              <a:solidFill>
                <a:schemeClr val="bg1"/>
              </a:solidFill>
            </a:endParaRPr>
          </a:p>
          <a:p>
            <a:pPr algn="ctr"/>
            <a:r>
              <a:rPr lang="en-US" sz="4000" dirty="0">
                <a:solidFill>
                  <a:schemeClr val="bg1"/>
                </a:solidFill>
              </a:rPr>
              <a:t>Class</a:t>
            </a:r>
          </a:p>
          <a:p>
            <a:pPr algn="ctr"/>
            <a:endParaRPr lang="en-US" dirty="0">
              <a:solidFill>
                <a:schemeClr val="bg1"/>
              </a:solidFill>
            </a:endParaRPr>
          </a:p>
          <a:p>
            <a:pPr algn="ctr"/>
            <a:r>
              <a:rPr lang="en-US" sz="3600" dirty="0">
                <a:solidFill>
                  <a:schemeClr val="bg1"/>
                </a:solidFill>
              </a:rPr>
              <a:t>Order</a:t>
            </a:r>
          </a:p>
          <a:p>
            <a:pPr algn="ctr"/>
            <a:endParaRPr lang="en-US" dirty="0">
              <a:solidFill>
                <a:schemeClr val="bg1"/>
              </a:solidFill>
            </a:endParaRPr>
          </a:p>
          <a:p>
            <a:pPr algn="ctr"/>
            <a:r>
              <a:rPr lang="en-US" sz="3200" dirty="0">
                <a:solidFill>
                  <a:schemeClr val="bg1"/>
                </a:solidFill>
              </a:rPr>
              <a:t>Family</a:t>
            </a:r>
          </a:p>
          <a:p>
            <a:pPr algn="ctr"/>
            <a:endParaRPr lang="en-US" dirty="0">
              <a:solidFill>
                <a:schemeClr val="bg1"/>
              </a:solidFill>
            </a:endParaRPr>
          </a:p>
          <a:p>
            <a:pPr algn="ctr"/>
            <a:r>
              <a:rPr lang="en-US" sz="2800" dirty="0">
                <a:solidFill>
                  <a:schemeClr val="bg1"/>
                </a:solidFill>
              </a:rPr>
              <a:t>Genus</a:t>
            </a:r>
          </a:p>
          <a:p>
            <a:pPr algn="ctr"/>
            <a:endParaRPr lang="en-US" dirty="0">
              <a:solidFill>
                <a:schemeClr val="bg1"/>
              </a:solidFill>
            </a:endParaRPr>
          </a:p>
          <a:p>
            <a:pPr algn="ctr"/>
            <a:r>
              <a:rPr lang="en-US" sz="2400" dirty="0">
                <a:solidFill>
                  <a:schemeClr val="bg1"/>
                </a:solidFill>
              </a:rPr>
              <a:t>Species</a:t>
            </a:r>
          </a:p>
        </p:txBody>
      </p:sp>
      <p:cxnSp>
        <p:nvCxnSpPr>
          <p:cNvPr id="5" name="Straight Connector 4"/>
          <p:cNvCxnSpPr/>
          <p:nvPr/>
        </p:nvCxnSpPr>
        <p:spPr>
          <a:xfrm>
            <a:off x="3886200" y="228600"/>
            <a:ext cx="1143000" cy="628013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7162800" y="228600"/>
            <a:ext cx="838200" cy="628013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880590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0"/>
            <a:ext cx="5638800" cy="6832640"/>
          </a:xfrm>
          <a:prstGeom prst="rect">
            <a:avLst/>
          </a:prstGeom>
          <a:noFill/>
        </p:spPr>
        <p:txBody>
          <a:bodyPr wrap="square" rtlCol="0">
            <a:spAutoFit/>
          </a:bodyPr>
          <a:lstStyle/>
          <a:p>
            <a:pPr algn="ctr"/>
            <a:r>
              <a:rPr lang="en-US" sz="5400" dirty="0">
                <a:solidFill>
                  <a:schemeClr val="bg1"/>
                </a:solidFill>
              </a:rPr>
              <a:t>Domain</a:t>
            </a:r>
          </a:p>
          <a:p>
            <a:pPr algn="ctr"/>
            <a:endParaRPr lang="en-US" sz="1600" dirty="0">
              <a:solidFill>
                <a:schemeClr val="bg1"/>
              </a:solidFill>
            </a:endParaRPr>
          </a:p>
          <a:p>
            <a:pPr algn="ctr"/>
            <a:r>
              <a:rPr lang="en-US" sz="4800" dirty="0">
                <a:solidFill>
                  <a:schemeClr val="accent6">
                    <a:lumMod val="75000"/>
                  </a:schemeClr>
                </a:solidFill>
              </a:rPr>
              <a:t>Kingdom</a:t>
            </a:r>
          </a:p>
          <a:p>
            <a:pPr algn="ctr"/>
            <a:endParaRPr lang="en-US" dirty="0">
              <a:solidFill>
                <a:schemeClr val="bg1"/>
              </a:solidFill>
            </a:endParaRPr>
          </a:p>
          <a:p>
            <a:pPr algn="ctr"/>
            <a:r>
              <a:rPr lang="en-US" sz="4400" dirty="0">
                <a:solidFill>
                  <a:schemeClr val="bg1"/>
                </a:solidFill>
              </a:rPr>
              <a:t>Phylum</a:t>
            </a:r>
          </a:p>
          <a:p>
            <a:pPr algn="ctr"/>
            <a:endParaRPr lang="en-US" dirty="0">
              <a:solidFill>
                <a:schemeClr val="bg1"/>
              </a:solidFill>
            </a:endParaRPr>
          </a:p>
          <a:p>
            <a:pPr algn="ctr"/>
            <a:r>
              <a:rPr lang="en-US" sz="4000" dirty="0">
                <a:solidFill>
                  <a:schemeClr val="bg1"/>
                </a:solidFill>
              </a:rPr>
              <a:t>Class</a:t>
            </a:r>
          </a:p>
          <a:p>
            <a:pPr algn="ctr"/>
            <a:endParaRPr lang="en-US" dirty="0">
              <a:solidFill>
                <a:schemeClr val="bg1"/>
              </a:solidFill>
            </a:endParaRPr>
          </a:p>
          <a:p>
            <a:pPr algn="ctr"/>
            <a:r>
              <a:rPr lang="en-US" sz="3600" dirty="0">
                <a:solidFill>
                  <a:schemeClr val="bg1"/>
                </a:solidFill>
              </a:rPr>
              <a:t>Order</a:t>
            </a:r>
          </a:p>
          <a:p>
            <a:pPr algn="ctr"/>
            <a:endParaRPr lang="en-US" dirty="0">
              <a:solidFill>
                <a:schemeClr val="bg1"/>
              </a:solidFill>
            </a:endParaRPr>
          </a:p>
          <a:p>
            <a:pPr algn="ctr"/>
            <a:r>
              <a:rPr lang="en-US" sz="3200" dirty="0">
                <a:solidFill>
                  <a:schemeClr val="bg1"/>
                </a:solidFill>
              </a:rPr>
              <a:t>Family</a:t>
            </a:r>
          </a:p>
          <a:p>
            <a:pPr algn="ctr"/>
            <a:endParaRPr lang="en-US" dirty="0">
              <a:solidFill>
                <a:schemeClr val="bg1"/>
              </a:solidFill>
            </a:endParaRPr>
          </a:p>
          <a:p>
            <a:pPr algn="ctr"/>
            <a:r>
              <a:rPr lang="en-US" sz="2800" dirty="0">
                <a:solidFill>
                  <a:schemeClr val="bg1"/>
                </a:solidFill>
              </a:rPr>
              <a:t>Genus</a:t>
            </a:r>
          </a:p>
          <a:p>
            <a:pPr algn="ctr"/>
            <a:endParaRPr lang="en-US" dirty="0">
              <a:solidFill>
                <a:schemeClr val="bg1"/>
              </a:solidFill>
            </a:endParaRPr>
          </a:p>
          <a:p>
            <a:pPr algn="ctr"/>
            <a:r>
              <a:rPr lang="en-US" sz="2400" dirty="0">
                <a:solidFill>
                  <a:schemeClr val="bg1"/>
                </a:solidFill>
              </a:rPr>
              <a:t>Species</a:t>
            </a:r>
          </a:p>
        </p:txBody>
      </p:sp>
      <p:cxnSp>
        <p:nvCxnSpPr>
          <p:cNvPr id="5" name="Straight Connector 4"/>
          <p:cNvCxnSpPr/>
          <p:nvPr/>
        </p:nvCxnSpPr>
        <p:spPr>
          <a:xfrm>
            <a:off x="1905000" y="228600"/>
            <a:ext cx="914400" cy="628013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4648200" y="228600"/>
            <a:ext cx="685800" cy="628013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4"/>
          <a:stretch>
            <a:fillRect/>
          </a:stretch>
        </p:blipFill>
        <p:spPr>
          <a:xfrm>
            <a:off x="5638800" y="1219201"/>
            <a:ext cx="4648200" cy="2968219"/>
          </a:xfrm>
          <a:prstGeom prst="rect">
            <a:avLst/>
          </a:prstGeom>
        </p:spPr>
      </p:pic>
    </p:spTree>
    <p:extLst>
      <p:ext uri="{BB962C8B-B14F-4D97-AF65-F5344CB8AC3E}">
        <p14:creationId xmlns:p14="http://schemas.microsoft.com/office/powerpoint/2010/main" val="576928699"/>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0"/>
            <a:ext cx="5638800" cy="6832640"/>
          </a:xfrm>
          <a:prstGeom prst="rect">
            <a:avLst/>
          </a:prstGeom>
          <a:noFill/>
        </p:spPr>
        <p:txBody>
          <a:bodyPr wrap="square" rtlCol="0">
            <a:spAutoFit/>
          </a:bodyPr>
          <a:lstStyle/>
          <a:p>
            <a:pPr algn="ctr"/>
            <a:r>
              <a:rPr lang="en-US" sz="5400" dirty="0">
                <a:solidFill>
                  <a:schemeClr val="bg1"/>
                </a:solidFill>
              </a:rPr>
              <a:t>Domain</a:t>
            </a:r>
          </a:p>
          <a:p>
            <a:pPr algn="ctr"/>
            <a:endParaRPr lang="en-US" sz="1600" dirty="0">
              <a:solidFill>
                <a:schemeClr val="bg1"/>
              </a:solidFill>
            </a:endParaRPr>
          </a:p>
          <a:p>
            <a:pPr algn="ctr"/>
            <a:r>
              <a:rPr lang="en-US" sz="4800" dirty="0">
                <a:solidFill>
                  <a:schemeClr val="bg1"/>
                </a:solidFill>
              </a:rPr>
              <a:t>Kingdom</a:t>
            </a:r>
          </a:p>
          <a:p>
            <a:pPr algn="ctr"/>
            <a:endParaRPr lang="en-US" dirty="0">
              <a:solidFill>
                <a:schemeClr val="bg1"/>
              </a:solidFill>
            </a:endParaRPr>
          </a:p>
          <a:p>
            <a:pPr algn="ctr"/>
            <a:r>
              <a:rPr lang="en-US" sz="4400" dirty="0">
                <a:solidFill>
                  <a:srgbClr val="00B0F0"/>
                </a:solidFill>
              </a:rPr>
              <a:t>Phylum</a:t>
            </a:r>
          </a:p>
          <a:p>
            <a:pPr algn="ctr"/>
            <a:endParaRPr lang="en-US" dirty="0">
              <a:solidFill>
                <a:schemeClr val="bg1"/>
              </a:solidFill>
            </a:endParaRPr>
          </a:p>
          <a:p>
            <a:pPr algn="ctr"/>
            <a:r>
              <a:rPr lang="en-US" sz="4000" dirty="0">
                <a:solidFill>
                  <a:schemeClr val="bg1"/>
                </a:solidFill>
              </a:rPr>
              <a:t>Class</a:t>
            </a:r>
          </a:p>
          <a:p>
            <a:pPr algn="ctr"/>
            <a:endParaRPr lang="en-US" dirty="0">
              <a:solidFill>
                <a:schemeClr val="bg1"/>
              </a:solidFill>
            </a:endParaRPr>
          </a:p>
          <a:p>
            <a:pPr algn="ctr"/>
            <a:r>
              <a:rPr lang="en-US" sz="3600" dirty="0">
                <a:solidFill>
                  <a:schemeClr val="bg1"/>
                </a:solidFill>
              </a:rPr>
              <a:t>Order</a:t>
            </a:r>
          </a:p>
          <a:p>
            <a:pPr algn="ctr"/>
            <a:endParaRPr lang="en-US" dirty="0">
              <a:solidFill>
                <a:schemeClr val="bg1"/>
              </a:solidFill>
            </a:endParaRPr>
          </a:p>
          <a:p>
            <a:pPr algn="ctr"/>
            <a:r>
              <a:rPr lang="en-US" sz="3200" dirty="0">
                <a:solidFill>
                  <a:schemeClr val="bg1"/>
                </a:solidFill>
              </a:rPr>
              <a:t>Family</a:t>
            </a:r>
          </a:p>
          <a:p>
            <a:pPr algn="ctr"/>
            <a:endParaRPr lang="en-US" dirty="0">
              <a:solidFill>
                <a:schemeClr val="bg1"/>
              </a:solidFill>
            </a:endParaRPr>
          </a:p>
          <a:p>
            <a:pPr algn="ctr"/>
            <a:r>
              <a:rPr lang="en-US" sz="2800" dirty="0">
                <a:solidFill>
                  <a:schemeClr val="bg1"/>
                </a:solidFill>
              </a:rPr>
              <a:t>Genus</a:t>
            </a:r>
          </a:p>
          <a:p>
            <a:pPr algn="ctr"/>
            <a:endParaRPr lang="en-US" dirty="0">
              <a:solidFill>
                <a:schemeClr val="bg1"/>
              </a:solidFill>
            </a:endParaRPr>
          </a:p>
          <a:p>
            <a:pPr algn="ctr"/>
            <a:r>
              <a:rPr lang="en-US" sz="2400" dirty="0">
                <a:solidFill>
                  <a:schemeClr val="bg1"/>
                </a:solidFill>
              </a:rPr>
              <a:t>Species</a:t>
            </a:r>
          </a:p>
        </p:txBody>
      </p:sp>
      <p:cxnSp>
        <p:nvCxnSpPr>
          <p:cNvPr id="5" name="Straight Connector 4"/>
          <p:cNvCxnSpPr/>
          <p:nvPr/>
        </p:nvCxnSpPr>
        <p:spPr>
          <a:xfrm>
            <a:off x="1905000" y="228600"/>
            <a:ext cx="914400" cy="628013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4648200" y="228600"/>
            <a:ext cx="685800" cy="628013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2" name="Object 1"/>
          <p:cNvGraphicFramePr>
            <a:graphicFrameLocks noChangeAspect="1"/>
          </p:cNvGraphicFramePr>
          <p:nvPr>
            <p:extLst>
              <p:ext uri="{D42A27DB-BD31-4B8C-83A1-F6EECF244321}">
                <p14:modId xmlns:p14="http://schemas.microsoft.com/office/powerpoint/2010/main" val="2781194370"/>
              </p:ext>
            </p:extLst>
          </p:nvPr>
        </p:nvGraphicFramePr>
        <p:xfrm>
          <a:off x="5486400" y="1578590"/>
          <a:ext cx="4724400" cy="2021404"/>
        </p:xfrm>
        <a:graphic>
          <a:graphicData uri="http://schemas.openxmlformats.org/presentationml/2006/ole">
            <mc:AlternateContent xmlns:mc="http://schemas.openxmlformats.org/markup-compatibility/2006">
              <mc:Choice xmlns:v="urn:schemas-microsoft-com:vml" Requires="v">
                <p:oleObj spid="_x0000_s7266" name="Acrobat Document" r:id="rId5" imgW="9839075" imgH="4209884" progId="AcroExch.Document.7">
                  <p:embed/>
                </p:oleObj>
              </mc:Choice>
              <mc:Fallback>
                <p:oleObj name="Acrobat Document" r:id="rId5" imgW="9839075" imgH="4209884" progId="AcroExch.Document.7">
                  <p:embed/>
                  <p:pic>
                    <p:nvPicPr>
                      <p:cNvPr id="0" name=""/>
                      <p:cNvPicPr/>
                      <p:nvPr/>
                    </p:nvPicPr>
                    <p:blipFill>
                      <a:blip r:embed="rId6"/>
                      <a:stretch>
                        <a:fillRect/>
                      </a:stretch>
                    </p:blipFill>
                    <p:spPr>
                      <a:xfrm>
                        <a:off x="5486400" y="1578590"/>
                        <a:ext cx="4724400" cy="2021404"/>
                      </a:xfrm>
                      <a:prstGeom prst="rect">
                        <a:avLst/>
                      </a:prstGeom>
                    </p:spPr>
                  </p:pic>
                </p:oleObj>
              </mc:Fallback>
            </mc:AlternateContent>
          </a:graphicData>
        </a:graphic>
      </p:graphicFrame>
    </p:spTree>
    <p:extLst>
      <p:ext uri="{BB962C8B-B14F-4D97-AF65-F5344CB8AC3E}">
        <p14:creationId xmlns:p14="http://schemas.microsoft.com/office/powerpoint/2010/main" val="2959761453"/>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0"/>
            <a:ext cx="5638800" cy="6832640"/>
          </a:xfrm>
          <a:prstGeom prst="rect">
            <a:avLst/>
          </a:prstGeom>
          <a:noFill/>
        </p:spPr>
        <p:txBody>
          <a:bodyPr wrap="square" rtlCol="0">
            <a:spAutoFit/>
          </a:bodyPr>
          <a:lstStyle/>
          <a:p>
            <a:pPr algn="ctr"/>
            <a:r>
              <a:rPr lang="en-US" sz="5400" dirty="0">
                <a:solidFill>
                  <a:schemeClr val="bg1"/>
                </a:solidFill>
              </a:rPr>
              <a:t>Domain</a:t>
            </a:r>
          </a:p>
          <a:p>
            <a:pPr algn="ctr"/>
            <a:endParaRPr lang="en-US" sz="1600" dirty="0">
              <a:solidFill>
                <a:schemeClr val="bg1"/>
              </a:solidFill>
            </a:endParaRPr>
          </a:p>
          <a:p>
            <a:pPr algn="ctr"/>
            <a:r>
              <a:rPr lang="en-US" sz="4800" dirty="0">
                <a:solidFill>
                  <a:schemeClr val="bg1"/>
                </a:solidFill>
              </a:rPr>
              <a:t>Kingdom</a:t>
            </a:r>
          </a:p>
          <a:p>
            <a:pPr algn="ctr"/>
            <a:endParaRPr lang="en-US" dirty="0">
              <a:solidFill>
                <a:schemeClr val="bg1"/>
              </a:solidFill>
            </a:endParaRPr>
          </a:p>
          <a:p>
            <a:pPr algn="ctr"/>
            <a:r>
              <a:rPr lang="en-US" sz="4400" dirty="0">
                <a:solidFill>
                  <a:schemeClr val="bg1"/>
                </a:solidFill>
              </a:rPr>
              <a:t>Phylum</a:t>
            </a:r>
          </a:p>
          <a:p>
            <a:pPr algn="ctr"/>
            <a:endParaRPr lang="en-US" dirty="0">
              <a:solidFill>
                <a:schemeClr val="bg1"/>
              </a:solidFill>
            </a:endParaRPr>
          </a:p>
          <a:p>
            <a:pPr algn="ctr"/>
            <a:r>
              <a:rPr lang="en-US" sz="4000" dirty="0">
                <a:solidFill>
                  <a:srgbClr val="FFFF00"/>
                </a:solidFill>
              </a:rPr>
              <a:t>Class</a:t>
            </a:r>
          </a:p>
          <a:p>
            <a:pPr algn="ctr"/>
            <a:endParaRPr lang="en-US" dirty="0">
              <a:solidFill>
                <a:schemeClr val="bg1"/>
              </a:solidFill>
            </a:endParaRPr>
          </a:p>
          <a:p>
            <a:pPr algn="ctr"/>
            <a:r>
              <a:rPr lang="en-US" sz="3600" dirty="0">
                <a:solidFill>
                  <a:schemeClr val="bg1"/>
                </a:solidFill>
              </a:rPr>
              <a:t>Order</a:t>
            </a:r>
          </a:p>
          <a:p>
            <a:pPr algn="ctr"/>
            <a:endParaRPr lang="en-US" dirty="0">
              <a:solidFill>
                <a:schemeClr val="bg1"/>
              </a:solidFill>
            </a:endParaRPr>
          </a:p>
          <a:p>
            <a:pPr algn="ctr"/>
            <a:r>
              <a:rPr lang="en-US" sz="3200" dirty="0">
                <a:solidFill>
                  <a:schemeClr val="bg1"/>
                </a:solidFill>
              </a:rPr>
              <a:t>Family</a:t>
            </a:r>
          </a:p>
          <a:p>
            <a:pPr algn="ctr"/>
            <a:endParaRPr lang="en-US" dirty="0">
              <a:solidFill>
                <a:schemeClr val="bg1"/>
              </a:solidFill>
            </a:endParaRPr>
          </a:p>
          <a:p>
            <a:pPr algn="ctr"/>
            <a:r>
              <a:rPr lang="en-US" sz="2800" dirty="0">
                <a:solidFill>
                  <a:schemeClr val="bg1"/>
                </a:solidFill>
              </a:rPr>
              <a:t>Genus</a:t>
            </a:r>
          </a:p>
          <a:p>
            <a:pPr algn="ctr"/>
            <a:endParaRPr lang="en-US" dirty="0">
              <a:solidFill>
                <a:schemeClr val="bg1"/>
              </a:solidFill>
            </a:endParaRPr>
          </a:p>
          <a:p>
            <a:pPr algn="ctr"/>
            <a:r>
              <a:rPr lang="en-US" sz="2400" dirty="0">
                <a:solidFill>
                  <a:schemeClr val="bg1"/>
                </a:solidFill>
              </a:rPr>
              <a:t>Species</a:t>
            </a:r>
          </a:p>
        </p:txBody>
      </p:sp>
      <p:cxnSp>
        <p:nvCxnSpPr>
          <p:cNvPr id="5" name="Straight Connector 4"/>
          <p:cNvCxnSpPr/>
          <p:nvPr/>
        </p:nvCxnSpPr>
        <p:spPr>
          <a:xfrm>
            <a:off x="1905000" y="228600"/>
            <a:ext cx="914400" cy="628013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4648200" y="228600"/>
            <a:ext cx="685800" cy="628013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5715000" y="3210580"/>
            <a:ext cx="4343400" cy="523220"/>
          </a:xfrm>
          <a:prstGeom prst="rect">
            <a:avLst/>
          </a:prstGeom>
          <a:noFill/>
        </p:spPr>
        <p:txBody>
          <a:bodyPr wrap="square" rtlCol="0">
            <a:spAutoFit/>
          </a:bodyPr>
          <a:lstStyle/>
          <a:p>
            <a:r>
              <a:rPr lang="en-US" sz="2800" dirty="0">
                <a:solidFill>
                  <a:schemeClr val="bg1"/>
                </a:solidFill>
              </a:rPr>
              <a:t>Between reptiles and birds?</a:t>
            </a:r>
          </a:p>
        </p:txBody>
      </p:sp>
      <p:sp>
        <p:nvSpPr>
          <p:cNvPr id="7" name="TextBox 6"/>
          <p:cNvSpPr txBox="1"/>
          <p:nvPr/>
        </p:nvSpPr>
        <p:spPr>
          <a:xfrm>
            <a:off x="5334000" y="2362200"/>
            <a:ext cx="5105400" cy="2677656"/>
          </a:xfrm>
          <a:prstGeom prst="rect">
            <a:avLst/>
          </a:prstGeom>
          <a:noFill/>
        </p:spPr>
        <p:txBody>
          <a:bodyPr wrap="square" rtlCol="0">
            <a:spAutoFit/>
          </a:bodyPr>
          <a:lstStyle/>
          <a:p>
            <a:r>
              <a:rPr lang="en-US" sz="2800" dirty="0">
                <a:solidFill>
                  <a:schemeClr val="bg1"/>
                </a:solidFill>
              </a:rPr>
              <a:t>None between jawless fish and fish with jaws.</a:t>
            </a:r>
          </a:p>
          <a:p>
            <a:endParaRPr lang="en-US" sz="2800" dirty="0">
              <a:solidFill>
                <a:schemeClr val="bg1"/>
              </a:solidFill>
            </a:endParaRPr>
          </a:p>
          <a:p>
            <a:r>
              <a:rPr lang="en-US" sz="2800" dirty="0">
                <a:solidFill>
                  <a:schemeClr val="bg1"/>
                </a:solidFill>
              </a:rPr>
              <a:t>None between fish with skeletons made of cartilage and fish with skeletons of bone</a:t>
            </a:r>
          </a:p>
        </p:txBody>
      </p:sp>
    </p:spTree>
    <p:custDataLst>
      <p:tags r:id="rId1"/>
    </p:custDataLst>
    <p:extLst>
      <p:ext uri="{BB962C8B-B14F-4D97-AF65-F5344CB8AC3E}">
        <p14:creationId xmlns:p14="http://schemas.microsoft.com/office/powerpoint/2010/main" val="21482770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0"/>
            <a:ext cx="5638800" cy="6832640"/>
          </a:xfrm>
          <a:prstGeom prst="rect">
            <a:avLst/>
          </a:prstGeom>
          <a:noFill/>
        </p:spPr>
        <p:txBody>
          <a:bodyPr wrap="square" rtlCol="0">
            <a:spAutoFit/>
          </a:bodyPr>
          <a:lstStyle/>
          <a:p>
            <a:pPr algn="ctr"/>
            <a:r>
              <a:rPr lang="en-US" sz="5400" dirty="0">
                <a:solidFill>
                  <a:schemeClr val="bg1"/>
                </a:solidFill>
              </a:rPr>
              <a:t>Domain</a:t>
            </a:r>
          </a:p>
          <a:p>
            <a:pPr algn="ctr"/>
            <a:endParaRPr lang="en-US" sz="1600" dirty="0">
              <a:solidFill>
                <a:schemeClr val="bg1"/>
              </a:solidFill>
            </a:endParaRPr>
          </a:p>
          <a:p>
            <a:pPr algn="ctr"/>
            <a:r>
              <a:rPr lang="en-US" sz="4800" dirty="0">
                <a:solidFill>
                  <a:schemeClr val="bg1"/>
                </a:solidFill>
              </a:rPr>
              <a:t>Kingdom</a:t>
            </a:r>
          </a:p>
          <a:p>
            <a:pPr algn="ctr"/>
            <a:endParaRPr lang="en-US" dirty="0">
              <a:solidFill>
                <a:schemeClr val="bg1"/>
              </a:solidFill>
            </a:endParaRPr>
          </a:p>
          <a:p>
            <a:pPr algn="ctr"/>
            <a:r>
              <a:rPr lang="en-US" sz="4400" dirty="0">
                <a:solidFill>
                  <a:schemeClr val="bg1"/>
                </a:solidFill>
              </a:rPr>
              <a:t>Phylum</a:t>
            </a:r>
          </a:p>
          <a:p>
            <a:pPr algn="ctr"/>
            <a:endParaRPr lang="en-US" dirty="0">
              <a:solidFill>
                <a:schemeClr val="bg1"/>
              </a:solidFill>
            </a:endParaRPr>
          </a:p>
          <a:p>
            <a:pPr algn="ctr"/>
            <a:r>
              <a:rPr lang="en-US" sz="4000" dirty="0">
                <a:solidFill>
                  <a:schemeClr val="bg1"/>
                </a:solidFill>
              </a:rPr>
              <a:t>Class</a:t>
            </a:r>
          </a:p>
          <a:p>
            <a:pPr algn="ctr"/>
            <a:endParaRPr lang="en-US" dirty="0">
              <a:solidFill>
                <a:schemeClr val="bg1"/>
              </a:solidFill>
            </a:endParaRPr>
          </a:p>
          <a:p>
            <a:pPr algn="ctr"/>
            <a:r>
              <a:rPr lang="en-US" sz="3600" dirty="0">
                <a:solidFill>
                  <a:srgbClr val="FFFF00"/>
                </a:solidFill>
              </a:rPr>
              <a:t>Order</a:t>
            </a:r>
          </a:p>
          <a:p>
            <a:pPr algn="ctr"/>
            <a:endParaRPr lang="en-US" dirty="0">
              <a:solidFill>
                <a:schemeClr val="bg1"/>
              </a:solidFill>
            </a:endParaRPr>
          </a:p>
          <a:p>
            <a:pPr algn="ctr"/>
            <a:r>
              <a:rPr lang="en-US" sz="3200" dirty="0">
                <a:solidFill>
                  <a:schemeClr val="bg1"/>
                </a:solidFill>
              </a:rPr>
              <a:t>Family</a:t>
            </a:r>
          </a:p>
          <a:p>
            <a:pPr algn="ctr"/>
            <a:endParaRPr lang="en-US" dirty="0">
              <a:solidFill>
                <a:schemeClr val="bg1"/>
              </a:solidFill>
            </a:endParaRPr>
          </a:p>
          <a:p>
            <a:pPr algn="ctr"/>
            <a:r>
              <a:rPr lang="en-US" sz="2800" dirty="0">
                <a:solidFill>
                  <a:schemeClr val="bg1"/>
                </a:solidFill>
              </a:rPr>
              <a:t>Genus</a:t>
            </a:r>
          </a:p>
          <a:p>
            <a:pPr algn="ctr"/>
            <a:endParaRPr lang="en-US" dirty="0">
              <a:solidFill>
                <a:schemeClr val="bg1"/>
              </a:solidFill>
            </a:endParaRPr>
          </a:p>
          <a:p>
            <a:pPr algn="ctr"/>
            <a:r>
              <a:rPr lang="en-US" sz="2400" dirty="0">
                <a:solidFill>
                  <a:schemeClr val="bg1"/>
                </a:solidFill>
              </a:rPr>
              <a:t>Species</a:t>
            </a:r>
          </a:p>
        </p:txBody>
      </p:sp>
      <p:cxnSp>
        <p:nvCxnSpPr>
          <p:cNvPr id="5" name="Straight Connector 4"/>
          <p:cNvCxnSpPr/>
          <p:nvPr/>
        </p:nvCxnSpPr>
        <p:spPr>
          <a:xfrm>
            <a:off x="1905000" y="228600"/>
            <a:ext cx="914400" cy="628013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4648200" y="228600"/>
            <a:ext cx="685800" cy="628013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4991100" y="4038600"/>
            <a:ext cx="5524500" cy="523220"/>
          </a:xfrm>
          <a:prstGeom prst="rect">
            <a:avLst/>
          </a:prstGeom>
          <a:noFill/>
        </p:spPr>
        <p:txBody>
          <a:bodyPr wrap="square" rtlCol="0">
            <a:spAutoFit/>
          </a:bodyPr>
          <a:lstStyle/>
          <a:p>
            <a:pPr algn="ctr"/>
            <a:r>
              <a:rPr lang="en-US" sz="2800" dirty="0">
                <a:solidFill>
                  <a:schemeClr val="bg1"/>
                </a:solidFill>
              </a:rPr>
              <a:t>Between artiodactyls and whales?</a:t>
            </a:r>
          </a:p>
        </p:txBody>
      </p:sp>
      <p:sp>
        <p:nvSpPr>
          <p:cNvPr id="7" name="TextBox 6"/>
          <p:cNvSpPr txBox="1"/>
          <p:nvPr/>
        </p:nvSpPr>
        <p:spPr>
          <a:xfrm>
            <a:off x="4876800" y="3810001"/>
            <a:ext cx="5524500" cy="954107"/>
          </a:xfrm>
          <a:prstGeom prst="rect">
            <a:avLst/>
          </a:prstGeom>
          <a:noFill/>
        </p:spPr>
        <p:txBody>
          <a:bodyPr wrap="square" rtlCol="0">
            <a:spAutoFit/>
          </a:bodyPr>
          <a:lstStyle/>
          <a:p>
            <a:pPr algn="ctr"/>
            <a:r>
              <a:rPr lang="en-US" sz="2800" dirty="0">
                <a:solidFill>
                  <a:schemeClr val="bg1"/>
                </a:solidFill>
              </a:rPr>
              <a:t>None between other orders</a:t>
            </a:r>
          </a:p>
          <a:p>
            <a:pPr algn="ctr"/>
            <a:r>
              <a:rPr lang="en-US" sz="2800" dirty="0">
                <a:solidFill>
                  <a:schemeClr val="bg1"/>
                </a:solidFill>
              </a:rPr>
              <a:t>(like insectivores and bats)</a:t>
            </a:r>
          </a:p>
        </p:txBody>
      </p:sp>
    </p:spTree>
    <p:custDataLst>
      <p:tags r:id="rId1"/>
    </p:custDataLst>
    <p:extLst>
      <p:ext uri="{BB962C8B-B14F-4D97-AF65-F5344CB8AC3E}">
        <p14:creationId xmlns:p14="http://schemas.microsoft.com/office/powerpoint/2010/main" val="217269815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0"/>
            <a:ext cx="5638800" cy="6832640"/>
          </a:xfrm>
          <a:prstGeom prst="rect">
            <a:avLst/>
          </a:prstGeom>
          <a:noFill/>
        </p:spPr>
        <p:txBody>
          <a:bodyPr wrap="square" rtlCol="0">
            <a:spAutoFit/>
          </a:bodyPr>
          <a:lstStyle/>
          <a:p>
            <a:pPr algn="ctr"/>
            <a:r>
              <a:rPr lang="en-US" sz="5400" dirty="0">
                <a:solidFill>
                  <a:schemeClr val="bg1"/>
                </a:solidFill>
              </a:rPr>
              <a:t>Domain</a:t>
            </a:r>
          </a:p>
          <a:p>
            <a:pPr algn="ctr"/>
            <a:endParaRPr lang="en-US" sz="1600" dirty="0">
              <a:solidFill>
                <a:schemeClr val="bg1"/>
              </a:solidFill>
            </a:endParaRPr>
          </a:p>
          <a:p>
            <a:pPr algn="ctr"/>
            <a:r>
              <a:rPr lang="en-US" sz="4800" dirty="0">
                <a:solidFill>
                  <a:schemeClr val="bg1"/>
                </a:solidFill>
              </a:rPr>
              <a:t>Kingdom</a:t>
            </a:r>
          </a:p>
          <a:p>
            <a:pPr algn="ctr"/>
            <a:endParaRPr lang="en-US" dirty="0">
              <a:solidFill>
                <a:schemeClr val="bg1"/>
              </a:solidFill>
            </a:endParaRPr>
          </a:p>
          <a:p>
            <a:pPr algn="ctr"/>
            <a:r>
              <a:rPr lang="en-US" sz="4400" dirty="0">
                <a:solidFill>
                  <a:schemeClr val="bg1"/>
                </a:solidFill>
              </a:rPr>
              <a:t>Phylum</a:t>
            </a:r>
          </a:p>
          <a:p>
            <a:pPr algn="ctr"/>
            <a:endParaRPr lang="en-US" dirty="0">
              <a:solidFill>
                <a:schemeClr val="bg1"/>
              </a:solidFill>
            </a:endParaRPr>
          </a:p>
          <a:p>
            <a:pPr algn="ctr"/>
            <a:r>
              <a:rPr lang="en-US" sz="4000" dirty="0">
                <a:solidFill>
                  <a:schemeClr val="bg1"/>
                </a:solidFill>
              </a:rPr>
              <a:t>Class</a:t>
            </a:r>
          </a:p>
          <a:p>
            <a:pPr algn="ctr"/>
            <a:endParaRPr lang="en-US" dirty="0">
              <a:solidFill>
                <a:schemeClr val="bg1"/>
              </a:solidFill>
            </a:endParaRPr>
          </a:p>
          <a:p>
            <a:pPr algn="ctr"/>
            <a:r>
              <a:rPr lang="en-US" sz="3600" dirty="0">
                <a:solidFill>
                  <a:schemeClr val="bg1"/>
                </a:solidFill>
              </a:rPr>
              <a:t>Order</a:t>
            </a:r>
          </a:p>
          <a:p>
            <a:pPr algn="ctr"/>
            <a:endParaRPr lang="en-US" dirty="0">
              <a:solidFill>
                <a:schemeClr val="bg1"/>
              </a:solidFill>
            </a:endParaRPr>
          </a:p>
          <a:p>
            <a:pPr algn="ctr"/>
            <a:r>
              <a:rPr lang="en-US" sz="3200" dirty="0">
                <a:solidFill>
                  <a:srgbClr val="FFFF00"/>
                </a:solidFill>
              </a:rPr>
              <a:t>Family</a:t>
            </a:r>
          </a:p>
          <a:p>
            <a:pPr algn="ctr"/>
            <a:endParaRPr lang="en-US" dirty="0">
              <a:solidFill>
                <a:schemeClr val="bg1"/>
              </a:solidFill>
            </a:endParaRPr>
          </a:p>
          <a:p>
            <a:pPr algn="ctr"/>
            <a:r>
              <a:rPr lang="en-US" sz="2800" dirty="0">
                <a:solidFill>
                  <a:schemeClr val="bg1"/>
                </a:solidFill>
              </a:rPr>
              <a:t>Genus</a:t>
            </a:r>
          </a:p>
          <a:p>
            <a:pPr algn="ctr"/>
            <a:endParaRPr lang="en-US" dirty="0">
              <a:solidFill>
                <a:schemeClr val="bg1"/>
              </a:solidFill>
            </a:endParaRPr>
          </a:p>
          <a:p>
            <a:pPr algn="ctr"/>
            <a:r>
              <a:rPr lang="en-US" sz="2400" dirty="0">
                <a:solidFill>
                  <a:schemeClr val="bg1"/>
                </a:solidFill>
              </a:rPr>
              <a:t>Species</a:t>
            </a:r>
          </a:p>
        </p:txBody>
      </p:sp>
      <p:cxnSp>
        <p:nvCxnSpPr>
          <p:cNvPr id="5" name="Straight Connector 4"/>
          <p:cNvCxnSpPr/>
          <p:nvPr/>
        </p:nvCxnSpPr>
        <p:spPr>
          <a:xfrm>
            <a:off x="1905000" y="228600"/>
            <a:ext cx="914400" cy="628013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4648200" y="228600"/>
            <a:ext cx="685800" cy="628013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5791200" y="4800601"/>
            <a:ext cx="3581400" cy="954107"/>
          </a:xfrm>
          <a:prstGeom prst="rect">
            <a:avLst/>
          </a:prstGeom>
          <a:noFill/>
        </p:spPr>
        <p:txBody>
          <a:bodyPr wrap="square" rtlCol="0">
            <a:spAutoFit/>
          </a:bodyPr>
          <a:lstStyle/>
          <a:p>
            <a:pPr algn="ctr"/>
            <a:r>
              <a:rPr lang="en-US" sz="2800" dirty="0">
                <a:solidFill>
                  <a:schemeClr val="bg1"/>
                </a:solidFill>
              </a:rPr>
              <a:t>Horses?</a:t>
            </a:r>
          </a:p>
          <a:p>
            <a:pPr algn="ctr"/>
            <a:r>
              <a:rPr lang="en-US" sz="2800" dirty="0">
                <a:solidFill>
                  <a:schemeClr val="bg1"/>
                </a:solidFill>
              </a:rPr>
              <a:t>Hominids?</a:t>
            </a:r>
          </a:p>
        </p:txBody>
      </p:sp>
    </p:spTree>
    <p:extLst>
      <p:ext uri="{BB962C8B-B14F-4D97-AF65-F5344CB8AC3E}">
        <p14:creationId xmlns:p14="http://schemas.microsoft.com/office/powerpoint/2010/main" val="33036683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286000" y="762000"/>
            <a:ext cx="7543800" cy="5334000"/>
          </a:xfrm>
          <a:prstGeom prst="rect">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5"/>
          <p:cNvSpPr>
            <a:spLocks noGrp="1"/>
          </p:cNvSpPr>
          <p:nvPr>
            <p:ph idx="1"/>
          </p:nvPr>
        </p:nvSpPr>
        <p:spPr>
          <a:xfrm>
            <a:off x="2493818" y="914400"/>
            <a:ext cx="7128164" cy="4953000"/>
          </a:xfrm>
        </p:spPr>
        <p:txBody>
          <a:bodyPr>
            <a:normAutofit/>
          </a:bodyPr>
          <a:lstStyle/>
          <a:p>
            <a:pPr marL="0" indent="0" algn="ctr">
              <a:buNone/>
            </a:pPr>
            <a:r>
              <a:rPr lang="en-US" sz="4000" dirty="0"/>
              <a:t>Evolution was, and is, an established fact. </a:t>
            </a:r>
            <a:r>
              <a:rPr lang="en-US" dirty="0"/>
              <a:t> </a:t>
            </a:r>
          </a:p>
          <a:p>
            <a:pPr marL="0" indent="0" algn="ctr">
              <a:buNone/>
            </a:pPr>
            <a:r>
              <a:rPr lang="en-US" sz="1200" i="1" dirty="0"/>
              <a:t>Evolutionary Analysis</a:t>
            </a:r>
            <a:r>
              <a:rPr lang="en-US" sz="1200" dirty="0"/>
              <a:t>, 4th edition, by Scott Freeman and Jon C. Herron, (2007) p. 73</a:t>
            </a:r>
          </a:p>
          <a:p>
            <a:pPr marL="0" indent="0" algn="r">
              <a:buNone/>
            </a:pPr>
            <a:endParaRPr lang="en-US" sz="1600" dirty="0"/>
          </a:p>
          <a:p>
            <a:pPr marL="0" indent="0" algn="r">
              <a:buNone/>
            </a:pPr>
            <a:endParaRPr lang="en-US" sz="1600" dirty="0"/>
          </a:p>
          <a:p>
            <a:endParaRPr lang="en-US" dirty="0">
              <a:solidFill>
                <a:schemeClr val="bg1"/>
              </a:solidFill>
            </a:endParaRPr>
          </a:p>
        </p:txBody>
      </p:sp>
      <p:pic>
        <p:nvPicPr>
          <p:cNvPr id="2" name="Picture 1"/>
          <p:cNvPicPr>
            <a:picLocks noChangeAspect="1"/>
          </p:cNvPicPr>
          <p:nvPr/>
        </p:nvPicPr>
        <p:blipFill>
          <a:blip r:embed="rId4" cstate="print">
            <a:extLst>
              <a:ext uri="{BEBA8EAE-BF5A-486C-A8C5-ECC9F3942E4B}">
                <a14:imgProps xmlns:a14="http://schemas.microsoft.com/office/drawing/2010/main">
                  <a14:imgLayer r:embed="rId5">
                    <a14:imgEffect>
                      <a14:backgroundRemoval t="0" b="99903" l="0" r="99046"/>
                    </a14:imgEffect>
                  </a14:imgLayer>
                </a14:imgProps>
              </a:ext>
              <a:ext uri="{28A0092B-C50C-407E-A947-70E740481C1C}">
                <a14:useLocalDpi xmlns:a14="http://schemas.microsoft.com/office/drawing/2010/main" val="0"/>
              </a:ext>
            </a:extLst>
          </a:blip>
          <a:stretch>
            <a:fillRect/>
          </a:stretch>
        </p:blipFill>
        <p:spPr>
          <a:xfrm>
            <a:off x="1524000" y="2438400"/>
            <a:ext cx="9144000" cy="4265354"/>
          </a:xfrm>
          <a:prstGeom prst="rect">
            <a:avLst/>
          </a:prstGeom>
        </p:spPr>
      </p:pic>
    </p:spTree>
    <p:extLst>
      <p:ext uri="{BB962C8B-B14F-4D97-AF65-F5344CB8AC3E}">
        <p14:creationId xmlns:p14="http://schemas.microsoft.com/office/powerpoint/2010/main" val="231364200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7132401" y="457200"/>
            <a:ext cx="4724400" cy="830997"/>
          </a:xfrm>
          <a:prstGeom prst="rect">
            <a:avLst/>
          </a:prstGeom>
          <a:noFill/>
        </p:spPr>
        <p:txBody>
          <a:bodyPr wrap="square" rtlCol="0">
            <a:spAutoFit/>
          </a:bodyPr>
          <a:lstStyle/>
          <a:p>
            <a:pPr algn="ctr"/>
            <a:r>
              <a:rPr lang="en-US" sz="4800" dirty="0" smtClean="0">
                <a:solidFill>
                  <a:srgbClr val="FFFF00"/>
                </a:solidFill>
              </a:rPr>
              <a:t>Data Shows</a:t>
            </a:r>
            <a:endParaRPr lang="en-US" sz="4800" dirty="0">
              <a:solidFill>
                <a:srgbClr val="FFFF00"/>
              </a:solidFill>
            </a:endParaRPr>
          </a:p>
        </p:txBody>
      </p:sp>
      <p:sp>
        <p:nvSpPr>
          <p:cNvPr id="29" name="Rectangle 28"/>
          <p:cNvSpPr/>
          <p:nvPr/>
        </p:nvSpPr>
        <p:spPr>
          <a:xfrm>
            <a:off x="7330603" y="1524000"/>
            <a:ext cx="4327997" cy="19812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C00000"/>
                </a:solidFill>
              </a:rPr>
              <a:t>Abrupt disappearance</a:t>
            </a:r>
          </a:p>
          <a:p>
            <a:pPr algn="ctr"/>
            <a:r>
              <a:rPr lang="en-US" sz="3600" dirty="0" smtClean="0">
                <a:solidFill>
                  <a:srgbClr val="8064A2">
                    <a:lumMod val="75000"/>
                  </a:srgbClr>
                </a:solidFill>
              </a:rPr>
              <a:t>Little change</a:t>
            </a:r>
            <a:endParaRPr lang="en-US" sz="3600" dirty="0">
              <a:solidFill>
                <a:srgbClr val="8064A2">
                  <a:lumMod val="75000"/>
                </a:srgbClr>
              </a:solidFill>
            </a:endParaRPr>
          </a:p>
          <a:p>
            <a:pPr algn="ctr"/>
            <a:r>
              <a:rPr lang="en-US" sz="3600" dirty="0">
                <a:solidFill>
                  <a:srgbClr val="00B050"/>
                </a:solidFill>
              </a:rPr>
              <a:t>Abrupt appearance</a:t>
            </a:r>
          </a:p>
        </p:txBody>
      </p:sp>
      <p:sp>
        <p:nvSpPr>
          <p:cNvPr id="5" name="Rectangle 4"/>
          <p:cNvSpPr/>
          <p:nvPr/>
        </p:nvSpPr>
        <p:spPr>
          <a:xfrm>
            <a:off x="1899636" y="243035"/>
            <a:ext cx="5110762" cy="40894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6" name="Rectangle 5"/>
          <p:cNvSpPr/>
          <p:nvPr/>
        </p:nvSpPr>
        <p:spPr>
          <a:xfrm>
            <a:off x="1899636" y="636397"/>
            <a:ext cx="5110762" cy="43895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7" name="Rectangle 6"/>
          <p:cNvSpPr/>
          <p:nvPr/>
        </p:nvSpPr>
        <p:spPr>
          <a:xfrm>
            <a:off x="1899636" y="1060341"/>
            <a:ext cx="5110762" cy="43837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8" name="Rectangle 7"/>
          <p:cNvSpPr/>
          <p:nvPr/>
        </p:nvSpPr>
        <p:spPr>
          <a:xfrm>
            <a:off x="1899636" y="1483713"/>
            <a:ext cx="5110762" cy="438378"/>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9" name="Rectangle 8"/>
          <p:cNvSpPr/>
          <p:nvPr/>
        </p:nvSpPr>
        <p:spPr>
          <a:xfrm>
            <a:off x="1899636" y="1914015"/>
            <a:ext cx="5110762" cy="4314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10" name="Rectangle 9"/>
          <p:cNvSpPr/>
          <p:nvPr/>
        </p:nvSpPr>
        <p:spPr>
          <a:xfrm>
            <a:off x="1899636" y="2337959"/>
            <a:ext cx="5110762" cy="43087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11" name="Rectangle 10"/>
          <p:cNvSpPr/>
          <p:nvPr/>
        </p:nvSpPr>
        <p:spPr>
          <a:xfrm>
            <a:off x="1899636" y="2761331"/>
            <a:ext cx="5110762" cy="43087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12" name="Rectangle 11"/>
          <p:cNvSpPr/>
          <p:nvPr/>
        </p:nvSpPr>
        <p:spPr>
          <a:xfrm>
            <a:off x="1899636" y="3185275"/>
            <a:ext cx="5110762" cy="430305"/>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13" name="Rectangle 12"/>
          <p:cNvSpPr/>
          <p:nvPr/>
        </p:nvSpPr>
        <p:spPr>
          <a:xfrm>
            <a:off x="1899636" y="3608647"/>
            <a:ext cx="5110763" cy="43030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14" name="Rectangle 13"/>
          <p:cNvSpPr/>
          <p:nvPr/>
        </p:nvSpPr>
        <p:spPr>
          <a:xfrm>
            <a:off x="1890671" y="4038951"/>
            <a:ext cx="5119729" cy="430305"/>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15" name="Rectangle 14"/>
          <p:cNvSpPr/>
          <p:nvPr/>
        </p:nvSpPr>
        <p:spPr>
          <a:xfrm>
            <a:off x="1890671" y="4462323"/>
            <a:ext cx="5119729" cy="42337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16" name="Rectangle 15"/>
          <p:cNvSpPr/>
          <p:nvPr/>
        </p:nvSpPr>
        <p:spPr>
          <a:xfrm>
            <a:off x="1899636" y="4885695"/>
            <a:ext cx="5110764"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17" name="Rectangle 16"/>
          <p:cNvSpPr/>
          <p:nvPr/>
        </p:nvSpPr>
        <p:spPr>
          <a:xfrm>
            <a:off x="1899636" y="5309067"/>
            <a:ext cx="5110764"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18" name="Rectangle 17"/>
          <p:cNvSpPr/>
          <p:nvPr/>
        </p:nvSpPr>
        <p:spPr>
          <a:xfrm>
            <a:off x="609600" y="5739372"/>
            <a:ext cx="6400800"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19" name="Rectangle 18"/>
          <p:cNvSpPr/>
          <p:nvPr/>
        </p:nvSpPr>
        <p:spPr>
          <a:xfrm rot="16200000">
            <a:off x="34663"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20" name="Rectangle 19"/>
          <p:cNvSpPr/>
          <p:nvPr/>
        </p:nvSpPr>
        <p:spPr>
          <a:xfrm rot="16200000">
            <a:off x="877211"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21" name="Rectangle 20"/>
          <p:cNvSpPr/>
          <p:nvPr/>
        </p:nvSpPr>
        <p:spPr>
          <a:xfrm rot="16200000">
            <a:off x="873746"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22" name="Rectangle 21"/>
          <p:cNvSpPr/>
          <p:nvPr/>
        </p:nvSpPr>
        <p:spPr>
          <a:xfrm rot="16200000">
            <a:off x="-1874282"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Tree>
    <p:custDataLst>
      <p:tags r:id="rId1"/>
    </p:custDataLst>
    <p:extLst>
      <p:ext uri="{BB962C8B-B14F-4D97-AF65-F5344CB8AC3E}">
        <p14:creationId xmlns:p14="http://schemas.microsoft.com/office/powerpoint/2010/main" val="331548095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2" end="2"/>
                                            </p:txEl>
                                          </p:spTgt>
                                        </p:tgtEl>
                                        <p:attrNameLst>
                                          <p:attrName>style.visibility</p:attrName>
                                        </p:attrNameLst>
                                      </p:cBhvr>
                                      <p:to>
                                        <p:strVal val="visible"/>
                                      </p:to>
                                    </p:set>
                                    <p:animEffect transition="in" filter="wipe(left)">
                                      <p:cBhvr>
                                        <p:cTn id="7" dur="500"/>
                                        <p:tgtEl>
                                          <p:spTgt spid="2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9">
                                            <p:txEl>
                                              <p:pRg st="1" end="1"/>
                                            </p:txEl>
                                          </p:spTgt>
                                        </p:tgtEl>
                                        <p:attrNameLst>
                                          <p:attrName>style.visibility</p:attrName>
                                        </p:attrNameLst>
                                      </p:cBhvr>
                                      <p:to>
                                        <p:strVal val="visible"/>
                                      </p:to>
                                    </p:set>
                                    <p:animEffect transition="in" filter="wipe(down)">
                                      <p:cBhvr>
                                        <p:cTn id="12" dur="500"/>
                                        <p:tgtEl>
                                          <p:spTgt spid="2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0" end="0"/>
                                            </p:txEl>
                                          </p:spTgt>
                                        </p:tgtEl>
                                        <p:attrNameLst>
                                          <p:attrName>style.visibility</p:attrName>
                                        </p:attrNameLst>
                                      </p:cBhvr>
                                      <p:to>
                                        <p:strVal val="visible"/>
                                      </p:to>
                                    </p:set>
                                    <p:animEffect transition="in" filter="wipe(left)">
                                      <p:cBhvr>
                                        <p:cTn id="17"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7132401" y="457200"/>
            <a:ext cx="4724400" cy="830997"/>
          </a:xfrm>
          <a:prstGeom prst="rect">
            <a:avLst/>
          </a:prstGeom>
          <a:noFill/>
        </p:spPr>
        <p:txBody>
          <a:bodyPr wrap="square" rtlCol="0">
            <a:spAutoFit/>
          </a:bodyPr>
          <a:lstStyle/>
          <a:p>
            <a:pPr algn="ctr"/>
            <a:r>
              <a:rPr lang="en-US" sz="4800" dirty="0" smtClean="0">
                <a:solidFill>
                  <a:srgbClr val="FFFF00"/>
                </a:solidFill>
              </a:rPr>
              <a:t>Data Shows</a:t>
            </a:r>
            <a:endParaRPr lang="en-US" sz="4800" dirty="0">
              <a:solidFill>
                <a:srgbClr val="FFFF00"/>
              </a:solidFill>
            </a:endParaRPr>
          </a:p>
        </p:txBody>
      </p:sp>
      <p:sp>
        <p:nvSpPr>
          <p:cNvPr id="29" name="Rectangle 28"/>
          <p:cNvSpPr/>
          <p:nvPr/>
        </p:nvSpPr>
        <p:spPr>
          <a:xfrm>
            <a:off x="7330603" y="1524000"/>
            <a:ext cx="4327997" cy="19812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C00000"/>
                </a:solidFill>
              </a:rPr>
              <a:t>Abrupt disappearance</a:t>
            </a:r>
          </a:p>
          <a:p>
            <a:pPr algn="ctr"/>
            <a:r>
              <a:rPr lang="en-US" sz="3600" dirty="0">
                <a:solidFill>
                  <a:srgbClr val="8064A2">
                    <a:lumMod val="75000"/>
                  </a:srgbClr>
                </a:solidFill>
              </a:rPr>
              <a:t>Stasis</a:t>
            </a:r>
          </a:p>
          <a:p>
            <a:pPr algn="ctr"/>
            <a:r>
              <a:rPr lang="en-US" sz="3600" dirty="0">
                <a:solidFill>
                  <a:srgbClr val="00B050"/>
                </a:solidFill>
              </a:rPr>
              <a:t>Abrupt appearance</a:t>
            </a:r>
          </a:p>
        </p:txBody>
      </p:sp>
      <p:sp>
        <p:nvSpPr>
          <p:cNvPr id="5" name="Rectangle 4"/>
          <p:cNvSpPr/>
          <p:nvPr/>
        </p:nvSpPr>
        <p:spPr>
          <a:xfrm>
            <a:off x="1899636" y="243035"/>
            <a:ext cx="5110762" cy="40894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6" name="Rectangle 5"/>
          <p:cNvSpPr/>
          <p:nvPr/>
        </p:nvSpPr>
        <p:spPr>
          <a:xfrm>
            <a:off x="1899636" y="636397"/>
            <a:ext cx="5110762" cy="43895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7" name="Rectangle 6"/>
          <p:cNvSpPr/>
          <p:nvPr/>
        </p:nvSpPr>
        <p:spPr>
          <a:xfrm>
            <a:off x="1899636" y="1060341"/>
            <a:ext cx="5110762" cy="43837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8" name="Rectangle 7"/>
          <p:cNvSpPr/>
          <p:nvPr/>
        </p:nvSpPr>
        <p:spPr>
          <a:xfrm>
            <a:off x="1899636" y="1483713"/>
            <a:ext cx="5110762" cy="438378"/>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9" name="Rectangle 8"/>
          <p:cNvSpPr/>
          <p:nvPr/>
        </p:nvSpPr>
        <p:spPr>
          <a:xfrm>
            <a:off x="1899636" y="1914015"/>
            <a:ext cx="5110762" cy="4314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10" name="Rectangle 9"/>
          <p:cNvSpPr/>
          <p:nvPr/>
        </p:nvSpPr>
        <p:spPr>
          <a:xfrm>
            <a:off x="1899636" y="2337959"/>
            <a:ext cx="5110762" cy="43087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11" name="Rectangle 10"/>
          <p:cNvSpPr/>
          <p:nvPr/>
        </p:nvSpPr>
        <p:spPr>
          <a:xfrm>
            <a:off x="1899636" y="2761331"/>
            <a:ext cx="5110762" cy="43087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12" name="Rectangle 11"/>
          <p:cNvSpPr/>
          <p:nvPr/>
        </p:nvSpPr>
        <p:spPr>
          <a:xfrm>
            <a:off x="1899636" y="3185275"/>
            <a:ext cx="5110762" cy="430305"/>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13" name="Rectangle 12"/>
          <p:cNvSpPr/>
          <p:nvPr/>
        </p:nvSpPr>
        <p:spPr>
          <a:xfrm>
            <a:off x="1899636" y="3608647"/>
            <a:ext cx="5110763" cy="43030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14" name="Rectangle 13"/>
          <p:cNvSpPr/>
          <p:nvPr/>
        </p:nvSpPr>
        <p:spPr>
          <a:xfrm>
            <a:off x="1890671" y="4038951"/>
            <a:ext cx="5119729" cy="430305"/>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15" name="Rectangle 14"/>
          <p:cNvSpPr/>
          <p:nvPr/>
        </p:nvSpPr>
        <p:spPr>
          <a:xfrm>
            <a:off x="1890671" y="4462323"/>
            <a:ext cx="5119729" cy="42337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16" name="Rectangle 15"/>
          <p:cNvSpPr/>
          <p:nvPr/>
        </p:nvSpPr>
        <p:spPr>
          <a:xfrm>
            <a:off x="1899636" y="4885695"/>
            <a:ext cx="5110764"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17" name="Rectangle 16"/>
          <p:cNvSpPr/>
          <p:nvPr/>
        </p:nvSpPr>
        <p:spPr>
          <a:xfrm>
            <a:off x="1899636" y="5309067"/>
            <a:ext cx="5110764"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18" name="Rectangle 17"/>
          <p:cNvSpPr/>
          <p:nvPr/>
        </p:nvSpPr>
        <p:spPr>
          <a:xfrm>
            <a:off x="609600" y="5739372"/>
            <a:ext cx="6400800"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19" name="Rectangle 18"/>
          <p:cNvSpPr/>
          <p:nvPr/>
        </p:nvSpPr>
        <p:spPr>
          <a:xfrm rot="16200000">
            <a:off x="34663"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20" name="Rectangle 19"/>
          <p:cNvSpPr/>
          <p:nvPr/>
        </p:nvSpPr>
        <p:spPr>
          <a:xfrm rot="16200000">
            <a:off x="877211"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21" name="Rectangle 20"/>
          <p:cNvSpPr/>
          <p:nvPr/>
        </p:nvSpPr>
        <p:spPr>
          <a:xfrm rot="16200000">
            <a:off x="873746"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22" name="Rectangle 21"/>
          <p:cNvSpPr/>
          <p:nvPr/>
        </p:nvSpPr>
        <p:spPr>
          <a:xfrm rot="16200000">
            <a:off x="-1874282"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23" name="Rectangle 22"/>
          <p:cNvSpPr/>
          <p:nvPr/>
        </p:nvSpPr>
        <p:spPr>
          <a:xfrm flipH="1">
            <a:off x="5440682" y="1530634"/>
            <a:ext cx="45719" cy="958906"/>
          </a:xfrm>
          <a:prstGeom prst="rect">
            <a:avLst/>
          </a:prstGeom>
          <a:solidFill>
            <a:srgbClr val="7030A0"/>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flipV="1">
            <a:off x="5181600" y="1447801"/>
            <a:ext cx="533400" cy="8283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flipV="1">
            <a:off x="5181600" y="2514601"/>
            <a:ext cx="533400" cy="8283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4450080" y="2832420"/>
            <a:ext cx="45719" cy="2782309"/>
          </a:xfrm>
          <a:prstGeom prst="rect">
            <a:avLst/>
          </a:prstGeom>
          <a:solidFill>
            <a:srgbClr val="7030A0"/>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flipV="1">
            <a:off x="4191000" y="2743201"/>
            <a:ext cx="533400" cy="8283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flipV="1">
            <a:off x="4191000" y="5632168"/>
            <a:ext cx="533400" cy="8283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flipH="1">
            <a:off x="5897882" y="304801"/>
            <a:ext cx="45719" cy="259009"/>
          </a:xfrm>
          <a:prstGeom prst="rect">
            <a:avLst/>
          </a:prstGeom>
          <a:solidFill>
            <a:srgbClr val="7030A0"/>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flipV="1">
            <a:off x="5638800" y="228601"/>
            <a:ext cx="533400" cy="8283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flipV="1">
            <a:off x="5638800" y="533401"/>
            <a:ext cx="533400" cy="8283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36616542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29">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wipe(down)">
                                      <p:cBhvr>
                                        <p:cTn id="18" dur="500"/>
                                        <p:tgtEl>
                                          <p:spTgt spid="27"/>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wipe(down)">
                                      <p:cBhvr>
                                        <p:cTn id="21" dur="500"/>
                                        <p:tgtEl>
                                          <p:spTgt spid="23"/>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wipe(down)">
                                      <p:cBhvr>
                                        <p:cTn id="24" dur="500"/>
                                        <p:tgtEl>
                                          <p:spTgt spid="32"/>
                                        </p:tgtEl>
                                      </p:cBhvr>
                                    </p:animEffect>
                                  </p:childTnLst>
                                </p:cTn>
                              </p:par>
                            </p:childTnLst>
                          </p:cTn>
                        </p:par>
                        <p:par>
                          <p:cTn id="25" fill="hold">
                            <p:stCondLst>
                              <p:cond delay="500"/>
                            </p:stCondLst>
                            <p:childTnLst>
                              <p:par>
                                <p:cTn id="26" presetID="1" presetClass="entr" presetSubtype="0" fill="hold" nodeType="afterEffect">
                                  <p:stCondLst>
                                    <p:cond delay="0"/>
                                  </p:stCondLst>
                                  <p:childTnLst>
                                    <p:set>
                                      <p:cBhvr>
                                        <p:cTn id="27" dur="1" fill="hold">
                                          <p:stCondLst>
                                            <p:cond delay="0"/>
                                          </p:stCondLst>
                                        </p:cTn>
                                        <p:tgtEl>
                                          <p:spTgt spid="29">
                                            <p:txEl>
                                              <p:pRg st="1" end="1"/>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0"/>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3"/>
                                        </p:tgtEl>
                                        <p:attrNameLst>
                                          <p:attrName>style.visibility</p:attrName>
                                        </p:attrNameLst>
                                      </p:cBhvr>
                                      <p:to>
                                        <p:strVal val="visible"/>
                                      </p:to>
                                    </p:set>
                                  </p:childTnLst>
                                </p:cTn>
                              </p:par>
                            </p:childTnLst>
                          </p:cTn>
                        </p:par>
                        <p:par>
                          <p:cTn id="36" fill="hold">
                            <p:stCondLst>
                              <p:cond delay="0"/>
                            </p:stCondLst>
                            <p:childTnLst>
                              <p:par>
                                <p:cTn id="37" presetID="1" presetClass="entr" presetSubtype="0" fill="hold" nodeType="afterEffect">
                                  <p:stCondLst>
                                    <p:cond delay="0"/>
                                  </p:stCondLst>
                                  <p:childTnLst>
                                    <p:set>
                                      <p:cBhvr>
                                        <p:cTn id="38" dur="1" fill="hold">
                                          <p:stCondLst>
                                            <p:cond delay="0"/>
                                          </p:stCondLst>
                                        </p:cTn>
                                        <p:tgtEl>
                                          <p:spTgt spid="2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7" grpId="0" animBg="1"/>
      <p:bldP spid="30" grpId="0" animBg="1"/>
      <p:bldP spid="31" grpId="0" animBg="1"/>
      <p:bldP spid="32" grpId="0" animBg="1"/>
      <p:bldP spid="33" grpId="0" animBg="1"/>
      <p:bldP spid="3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4" name="Rectangle 23"/>
          <p:cNvSpPr/>
          <p:nvPr/>
        </p:nvSpPr>
        <p:spPr>
          <a:xfrm>
            <a:off x="1899636" y="243035"/>
            <a:ext cx="5110762" cy="40894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26" name="Rectangle 25"/>
          <p:cNvSpPr/>
          <p:nvPr/>
        </p:nvSpPr>
        <p:spPr>
          <a:xfrm>
            <a:off x="1899636" y="636397"/>
            <a:ext cx="5110762" cy="43895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27" name="Rectangle 26"/>
          <p:cNvSpPr/>
          <p:nvPr/>
        </p:nvSpPr>
        <p:spPr>
          <a:xfrm>
            <a:off x="1899636" y="1060341"/>
            <a:ext cx="5110762" cy="43837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31" name="Rectangle 30"/>
          <p:cNvSpPr/>
          <p:nvPr/>
        </p:nvSpPr>
        <p:spPr>
          <a:xfrm>
            <a:off x="1899636" y="1483713"/>
            <a:ext cx="5110762" cy="438378"/>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32" name="Rectangle 31"/>
          <p:cNvSpPr/>
          <p:nvPr/>
        </p:nvSpPr>
        <p:spPr>
          <a:xfrm>
            <a:off x="1899636" y="1914015"/>
            <a:ext cx="5110762" cy="4314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33" name="Rectangle 32"/>
          <p:cNvSpPr/>
          <p:nvPr/>
        </p:nvSpPr>
        <p:spPr>
          <a:xfrm>
            <a:off x="1899636" y="2337959"/>
            <a:ext cx="5110762" cy="43087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34" name="Rectangle 33"/>
          <p:cNvSpPr/>
          <p:nvPr/>
        </p:nvSpPr>
        <p:spPr>
          <a:xfrm>
            <a:off x="1899636" y="2761331"/>
            <a:ext cx="5110762" cy="43087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35" name="Rectangle 34"/>
          <p:cNvSpPr/>
          <p:nvPr/>
        </p:nvSpPr>
        <p:spPr>
          <a:xfrm>
            <a:off x="1899636" y="3185275"/>
            <a:ext cx="5110762" cy="430305"/>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36" name="Rectangle 35"/>
          <p:cNvSpPr/>
          <p:nvPr/>
        </p:nvSpPr>
        <p:spPr>
          <a:xfrm>
            <a:off x="1899636" y="3608647"/>
            <a:ext cx="5110763" cy="43030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37" name="Rectangle 36"/>
          <p:cNvSpPr/>
          <p:nvPr/>
        </p:nvSpPr>
        <p:spPr>
          <a:xfrm>
            <a:off x="1890671" y="4038951"/>
            <a:ext cx="5119729" cy="430305"/>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38" name="Rectangle 37"/>
          <p:cNvSpPr/>
          <p:nvPr/>
        </p:nvSpPr>
        <p:spPr>
          <a:xfrm>
            <a:off x="1890671" y="4462323"/>
            <a:ext cx="5119729" cy="42337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39" name="Rectangle 38"/>
          <p:cNvSpPr/>
          <p:nvPr/>
        </p:nvSpPr>
        <p:spPr>
          <a:xfrm>
            <a:off x="1899636" y="4885695"/>
            <a:ext cx="5110764"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40" name="Rectangle 39"/>
          <p:cNvSpPr/>
          <p:nvPr/>
        </p:nvSpPr>
        <p:spPr>
          <a:xfrm>
            <a:off x="1899636" y="5309067"/>
            <a:ext cx="5110764"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41" name="Rectangle 40"/>
          <p:cNvSpPr/>
          <p:nvPr/>
        </p:nvSpPr>
        <p:spPr>
          <a:xfrm>
            <a:off x="609600" y="5739372"/>
            <a:ext cx="6400800"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42" name="Rectangle 41"/>
          <p:cNvSpPr/>
          <p:nvPr/>
        </p:nvSpPr>
        <p:spPr>
          <a:xfrm rot="16200000">
            <a:off x="34663"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43" name="Rectangle 42"/>
          <p:cNvSpPr/>
          <p:nvPr/>
        </p:nvSpPr>
        <p:spPr>
          <a:xfrm rot="16200000">
            <a:off x="877211"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44" name="Rectangle 43"/>
          <p:cNvSpPr/>
          <p:nvPr/>
        </p:nvSpPr>
        <p:spPr>
          <a:xfrm rot="16200000">
            <a:off x="873746"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45" name="Rectangle 44"/>
          <p:cNvSpPr/>
          <p:nvPr/>
        </p:nvSpPr>
        <p:spPr>
          <a:xfrm rot="16200000">
            <a:off x="-1874282"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pic>
        <p:nvPicPr>
          <p:cNvPr id="20" name="Picture 2" descr="C:\Users\Carol Raney\OneDrive\Thinkstock downloads\14497060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48400" y="3048000"/>
            <a:ext cx="1687302" cy="2255252"/>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p:cNvSpPr/>
          <p:nvPr/>
        </p:nvSpPr>
        <p:spPr>
          <a:xfrm>
            <a:off x="5440680" y="2832420"/>
            <a:ext cx="45719" cy="2782309"/>
          </a:xfrm>
          <a:prstGeom prst="rect">
            <a:avLst/>
          </a:prstGeom>
          <a:solidFill>
            <a:srgbClr val="7030A0"/>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flipV="1">
            <a:off x="5181600" y="2743201"/>
            <a:ext cx="533400" cy="8283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flipV="1">
            <a:off x="5181600" y="5632168"/>
            <a:ext cx="533400" cy="8283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7132401" y="457200"/>
            <a:ext cx="4724400" cy="830997"/>
          </a:xfrm>
          <a:prstGeom prst="rect">
            <a:avLst/>
          </a:prstGeom>
          <a:noFill/>
        </p:spPr>
        <p:txBody>
          <a:bodyPr wrap="square" rtlCol="0">
            <a:spAutoFit/>
          </a:bodyPr>
          <a:lstStyle/>
          <a:p>
            <a:pPr algn="ctr"/>
            <a:r>
              <a:rPr lang="en-US" sz="4800" dirty="0" smtClean="0">
                <a:solidFill>
                  <a:srgbClr val="FFFF00"/>
                </a:solidFill>
              </a:rPr>
              <a:t>Data Shows</a:t>
            </a:r>
            <a:endParaRPr lang="en-US" sz="4800" dirty="0">
              <a:solidFill>
                <a:srgbClr val="FFFF00"/>
              </a:solidFill>
            </a:endParaRPr>
          </a:p>
        </p:txBody>
      </p:sp>
      <p:sp>
        <p:nvSpPr>
          <p:cNvPr id="47" name="Rectangle 46"/>
          <p:cNvSpPr/>
          <p:nvPr/>
        </p:nvSpPr>
        <p:spPr>
          <a:xfrm>
            <a:off x="7330603" y="1524000"/>
            <a:ext cx="4327997" cy="19812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C00000"/>
                </a:solidFill>
              </a:rPr>
              <a:t>Abrupt disappearance</a:t>
            </a:r>
          </a:p>
          <a:p>
            <a:pPr algn="ctr"/>
            <a:r>
              <a:rPr lang="en-US" sz="3600" dirty="0">
                <a:solidFill>
                  <a:srgbClr val="8064A2">
                    <a:lumMod val="75000"/>
                  </a:srgbClr>
                </a:solidFill>
              </a:rPr>
              <a:t>Stasis</a:t>
            </a:r>
          </a:p>
          <a:p>
            <a:pPr algn="ctr"/>
            <a:r>
              <a:rPr lang="en-US" sz="3600" dirty="0">
                <a:solidFill>
                  <a:srgbClr val="00B050"/>
                </a:solidFill>
              </a:rPr>
              <a:t>Abrupt appearance</a:t>
            </a:r>
          </a:p>
        </p:txBody>
      </p:sp>
    </p:spTree>
    <p:custDataLst>
      <p:tags r:id="rId1"/>
    </p:custDataLst>
    <p:extLst>
      <p:ext uri="{BB962C8B-B14F-4D97-AF65-F5344CB8AC3E}">
        <p14:creationId xmlns:p14="http://schemas.microsoft.com/office/powerpoint/2010/main" val="308918596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4" name="Rectangle 23"/>
          <p:cNvSpPr/>
          <p:nvPr/>
        </p:nvSpPr>
        <p:spPr>
          <a:xfrm>
            <a:off x="1899636" y="243035"/>
            <a:ext cx="5110762" cy="40894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26" name="Rectangle 25"/>
          <p:cNvSpPr/>
          <p:nvPr/>
        </p:nvSpPr>
        <p:spPr>
          <a:xfrm>
            <a:off x="1899636" y="636397"/>
            <a:ext cx="5110762" cy="43895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27" name="Rectangle 26"/>
          <p:cNvSpPr/>
          <p:nvPr/>
        </p:nvSpPr>
        <p:spPr>
          <a:xfrm>
            <a:off x="1899636" y="1060341"/>
            <a:ext cx="5110762" cy="43837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31" name="Rectangle 30"/>
          <p:cNvSpPr/>
          <p:nvPr/>
        </p:nvSpPr>
        <p:spPr>
          <a:xfrm>
            <a:off x="1899636" y="1483713"/>
            <a:ext cx="5110762" cy="438378"/>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32" name="Rectangle 31"/>
          <p:cNvSpPr/>
          <p:nvPr/>
        </p:nvSpPr>
        <p:spPr>
          <a:xfrm>
            <a:off x="1899636" y="1914015"/>
            <a:ext cx="5110762" cy="4314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33" name="Rectangle 32"/>
          <p:cNvSpPr/>
          <p:nvPr/>
        </p:nvSpPr>
        <p:spPr>
          <a:xfrm>
            <a:off x="1899636" y="2337959"/>
            <a:ext cx="5110762" cy="43087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34" name="Rectangle 33"/>
          <p:cNvSpPr/>
          <p:nvPr/>
        </p:nvSpPr>
        <p:spPr>
          <a:xfrm>
            <a:off x="1899636" y="2761331"/>
            <a:ext cx="5110762" cy="43087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35" name="Rectangle 34"/>
          <p:cNvSpPr/>
          <p:nvPr/>
        </p:nvSpPr>
        <p:spPr>
          <a:xfrm>
            <a:off x="1899636" y="3185275"/>
            <a:ext cx="5110762" cy="430305"/>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36" name="Rectangle 35"/>
          <p:cNvSpPr/>
          <p:nvPr/>
        </p:nvSpPr>
        <p:spPr>
          <a:xfrm>
            <a:off x="1899636" y="3608647"/>
            <a:ext cx="5110763" cy="43030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37" name="Rectangle 36"/>
          <p:cNvSpPr/>
          <p:nvPr/>
        </p:nvSpPr>
        <p:spPr>
          <a:xfrm>
            <a:off x="1890671" y="4038951"/>
            <a:ext cx="5119729" cy="430305"/>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38" name="Rectangle 37"/>
          <p:cNvSpPr/>
          <p:nvPr/>
        </p:nvSpPr>
        <p:spPr>
          <a:xfrm>
            <a:off x="1890671" y="4462323"/>
            <a:ext cx="5119729" cy="42337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39" name="Rectangle 38"/>
          <p:cNvSpPr/>
          <p:nvPr/>
        </p:nvSpPr>
        <p:spPr>
          <a:xfrm>
            <a:off x="1899636" y="4885695"/>
            <a:ext cx="5110764"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40" name="Rectangle 39"/>
          <p:cNvSpPr/>
          <p:nvPr/>
        </p:nvSpPr>
        <p:spPr>
          <a:xfrm>
            <a:off x="1899636" y="5309067"/>
            <a:ext cx="5110764"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41" name="Rectangle 40"/>
          <p:cNvSpPr/>
          <p:nvPr/>
        </p:nvSpPr>
        <p:spPr>
          <a:xfrm>
            <a:off x="609600" y="5739372"/>
            <a:ext cx="6400800"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42" name="Rectangle 41"/>
          <p:cNvSpPr/>
          <p:nvPr/>
        </p:nvSpPr>
        <p:spPr>
          <a:xfrm rot="16200000">
            <a:off x="34663"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43" name="Rectangle 42"/>
          <p:cNvSpPr/>
          <p:nvPr/>
        </p:nvSpPr>
        <p:spPr>
          <a:xfrm rot="16200000">
            <a:off x="877211"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44" name="Rectangle 43"/>
          <p:cNvSpPr/>
          <p:nvPr/>
        </p:nvSpPr>
        <p:spPr>
          <a:xfrm rot="16200000">
            <a:off x="873746"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45" name="Rectangle 44"/>
          <p:cNvSpPr/>
          <p:nvPr/>
        </p:nvSpPr>
        <p:spPr>
          <a:xfrm rot="16200000">
            <a:off x="-1874282"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20" name="Rectangle 19"/>
          <p:cNvSpPr/>
          <p:nvPr/>
        </p:nvSpPr>
        <p:spPr>
          <a:xfrm flipH="1">
            <a:off x="5440682" y="1530634"/>
            <a:ext cx="45719" cy="958906"/>
          </a:xfrm>
          <a:prstGeom prst="rect">
            <a:avLst/>
          </a:prstGeom>
          <a:solidFill>
            <a:srgbClr val="7030A0"/>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flipV="1">
            <a:off x="5181600" y="1447801"/>
            <a:ext cx="533400" cy="8283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flipV="1">
            <a:off x="5181600" y="2514601"/>
            <a:ext cx="533400" cy="8283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 descr="C:\Users\Carol Raney\OneDrive\Thinkstock downloads\103311189.jp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551558" y="835041"/>
            <a:ext cx="1660525" cy="2798571"/>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7132401" y="457200"/>
            <a:ext cx="4724400" cy="830997"/>
          </a:xfrm>
          <a:prstGeom prst="rect">
            <a:avLst/>
          </a:prstGeom>
          <a:noFill/>
        </p:spPr>
        <p:txBody>
          <a:bodyPr wrap="square" rtlCol="0">
            <a:spAutoFit/>
          </a:bodyPr>
          <a:lstStyle/>
          <a:p>
            <a:pPr algn="ctr"/>
            <a:r>
              <a:rPr lang="en-US" sz="4800" dirty="0" smtClean="0">
                <a:solidFill>
                  <a:srgbClr val="FFFF00"/>
                </a:solidFill>
              </a:rPr>
              <a:t>Data Shows</a:t>
            </a:r>
            <a:endParaRPr lang="en-US" sz="4800" dirty="0">
              <a:solidFill>
                <a:srgbClr val="FFFF00"/>
              </a:solidFill>
            </a:endParaRPr>
          </a:p>
        </p:txBody>
      </p:sp>
      <p:sp>
        <p:nvSpPr>
          <p:cNvPr id="29" name="Rectangle 28"/>
          <p:cNvSpPr/>
          <p:nvPr/>
        </p:nvSpPr>
        <p:spPr>
          <a:xfrm>
            <a:off x="7330603" y="1524000"/>
            <a:ext cx="4327997" cy="19812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C00000"/>
                </a:solidFill>
              </a:rPr>
              <a:t>Abrupt disappearance</a:t>
            </a:r>
          </a:p>
          <a:p>
            <a:pPr algn="ctr"/>
            <a:r>
              <a:rPr lang="en-US" sz="3600" dirty="0">
                <a:solidFill>
                  <a:srgbClr val="8064A2">
                    <a:lumMod val="75000"/>
                  </a:srgbClr>
                </a:solidFill>
              </a:rPr>
              <a:t>Stasis</a:t>
            </a:r>
          </a:p>
          <a:p>
            <a:pPr algn="ctr"/>
            <a:r>
              <a:rPr lang="en-US" sz="3600" dirty="0">
                <a:solidFill>
                  <a:srgbClr val="00B050"/>
                </a:solidFill>
              </a:rPr>
              <a:t>Abrupt appearance</a:t>
            </a:r>
          </a:p>
        </p:txBody>
      </p:sp>
    </p:spTree>
    <p:extLst>
      <p:ext uri="{BB962C8B-B14F-4D97-AF65-F5344CB8AC3E}">
        <p14:creationId xmlns:p14="http://schemas.microsoft.com/office/powerpoint/2010/main" val="241739509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4" name="Rectangle 23"/>
          <p:cNvSpPr/>
          <p:nvPr/>
        </p:nvSpPr>
        <p:spPr>
          <a:xfrm>
            <a:off x="1899636" y="243035"/>
            <a:ext cx="5110762" cy="40894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26" name="Rectangle 25"/>
          <p:cNvSpPr/>
          <p:nvPr/>
        </p:nvSpPr>
        <p:spPr>
          <a:xfrm>
            <a:off x="1899636" y="636397"/>
            <a:ext cx="5110762" cy="43895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27" name="Rectangle 26"/>
          <p:cNvSpPr/>
          <p:nvPr/>
        </p:nvSpPr>
        <p:spPr>
          <a:xfrm>
            <a:off x="1899636" y="1060341"/>
            <a:ext cx="5110762" cy="43837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31" name="Rectangle 30"/>
          <p:cNvSpPr/>
          <p:nvPr/>
        </p:nvSpPr>
        <p:spPr>
          <a:xfrm>
            <a:off x="1899636" y="1483713"/>
            <a:ext cx="5110762" cy="438378"/>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32" name="Rectangle 31"/>
          <p:cNvSpPr/>
          <p:nvPr/>
        </p:nvSpPr>
        <p:spPr>
          <a:xfrm>
            <a:off x="1899636" y="1914015"/>
            <a:ext cx="5110762" cy="4314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33" name="Rectangle 32"/>
          <p:cNvSpPr/>
          <p:nvPr/>
        </p:nvSpPr>
        <p:spPr>
          <a:xfrm>
            <a:off x="1899636" y="2337959"/>
            <a:ext cx="5110762" cy="43087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34" name="Rectangle 33"/>
          <p:cNvSpPr/>
          <p:nvPr/>
        </p:nvSpPr>
        <p:spPr>
          <a:xfrm>
            <a:off x="1899636" y="2761331"/>
            <a:ext cx="5110762" cy="43087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35" name="Rectangle 34"/>
          <p:cNvSpPr/>
          <p:nvPr/>
        </p:nvSpPr>
        <p:spPr>
          <a:xfrm>
            <a:off x="1899636" y="3185275"/>
            <a:ext cx="5110762" cy="430305"/>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36" name="Rectangle 35"/>
          <p:cNvSpPr/>
          <p:nvPr/>
        </p:nvSpPr>
        <p:spPr>
          <a:xfrm>
            <a:off x="1899636" y="3608647"/>
            <a:ext cx="5110763" cy="43030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37" name="Rectangle 36"/>
          <p:cNvSpPr/>
          <p:nvPr/>
        </p:nvSpPr>
        <p:spPr>
          <a:xfrm>
            <a:off x="1890671" y="4038951"/>
            <a:ext cx="5119729" cy="430305"/>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38" name="Rectangle 37"/>
          <p:cNvSpPr/>
          <p:nvPr/>
        </p:nvSpPr>
        <p:spPr>
          <a:xfrm>
            <a:off x="1890671" y="4462323"/>
            <a:ext cx="5119729" cy="42337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39" name="Rectangle 38"/>
          <p:cNvSpPr/>
          <p:nvPr/>
        </p:nvSpPr>
        <p:spPr>
          <a:xfrm>
            <a:off x="1899636" y="4885695"/>
            <a:ext cx="5110764"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40" name="Rectangle 39"/>
          <p:cNvSpPr/>
          <p:nvPr/>
        </p:nvSpPr>
        <p:spPr>
          <a:xfrm>
            <a:off x="1899636" y="5309067"/>
            <a:ext cx="5110764"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41" name="Rectangle 40"/>
          <p:cNvSpPr/>
          <p:nvPr/>
        </p:nvSpPr>
        <p:spPr>
          <a:xfrm>
            <a:off x="609600" y="5739372"/>
            <a:ext cx="6400800"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42" name="Rectangle 41"/>
          <p:cNvSpPr/>
          <p:nvPr/>
        </p:nvSpPr>
        <p:spPr>
          <a:xfrm rot="16200000">
            <a:off x="34663"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43" name="Rectangle 42"/>
          <p:cNvSpPr/>
          <p:nvPr/>
        </p:nvSpPr>
        <p:spPr>
          <a:xfrm rot="16200000">
            <a:off x="877211"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44" name="Rectangle 43"/>
          <p:cNvSpPr/>
          <p:nvPr/>
        </p:nvSpPr>
        <p:spPr>
          <a:xfrm rot="16200000">
            <a:off x="873746"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45" name="Rectangle 44"/>
          <p:cNvSpPr/>
          <p:nvPr/>
        </p:nvSpPr>
        <p:spPr>
          <a:xfrm rot="16200000">
            <a:off x="-1874282"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25" name="Rectangle 24"/>
          <p:cNvSpPr/>
          <p:nvPr/>
        </p:nvSpPr>
        <p:spPr>
          <a:xfrm flipH="1">
            <a:off x="5897882" y="304801"/>
            <a:ext cx="45719" cy="259009"/>
          </a:xfrm>
          <a:prstGeom prst="rect">
            <a:avLst/>
          </a:prstGeom>
          <a:solidFill>
            <a:srgbClr val="7030A0"/>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flipV="1">
            <a:off x="5638800" y="228601"/>
            <a:ext cx="533400" cy="8283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flipV="1">
            <a:off x="5638800" y="533401"/>
            <a:ext cx="533400" cy="8283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 descr="C:\Users\Carol Raney\Downloads\84290208.jp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260024" y="360237"/>
            <a:ext cx="2629836" cy="1430792"/>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p:cNvSpPr txBox="1"/>
          <p:nvPr/>
        </p:nvSpPr>
        <p:spPr>
          <a:xfrm>
            <a:off x="7132401" y="457200"/>
            <a:ext cx="4724400" cy="830997"/>
          </a:xfrm>
          <a:prstGeom prst="rect">
            <a:avLst/>
          </a:prstGeom>
          <a:noFill/>
        </p:spPr>
        <p:txBody>
          <a:bodyPr wrap="square" rtlCol="0">
            <a:spAutoFit/>
          </a:bodyPr>
          <a:lstStyle/>
          <a:p>
            <a:pPr algn="ctr"/>
            <a:r>
              <a:rPr lang="en-US" sz="4800" dirty="0" smtClean="0">
                <a:solidFill>
                  <a:srgbClr val="FFFF00"/>
                </a:solidFill>
              </a:rPr>
              <a:t>Data Shows</a:t>
            </a:r>
            <a:endParaRPr lang="en-US" sz="4800" dirty="0">
              <a:solidFill>
                <a:srgbClr val="FFFF00"/>
              </a:solidFill>
            </a:endParaRPr>
          </a:p>
        </p:txBody>
      </p:sp>
      <p:sp>
        <p:nvSpPr>
          <p:cNvPr id="48" name="Rectangle 47"/>
          <p:cNvSpPr/>
          <p:nvPr/>
        </p:nvSpPr>
        <p:spPr>
          <a:xfrm>
            <a:off x="7330603" y="1524000"/>
            <a:ext cx="4327997" cy="19812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C00000"/>
                </a:solidFill>
              </a:rPr>
              <a:t>Abrupt disappearance</a:t>
            </a:r>
          </a:p>
          <a:p>
            <a:pPr algn="ctr"/>
            <a:r>
              <a:rPr lang="en-US" sz="3600" dirty="0">
                <a:solidFill>
                  <a:srgbClr val="8064A2">
                    <a:lumMod val="75000"/>
                  </a:srgbClr>
                </a:solidFill>
              </a:rPr>
              <a:t>Stasis</a:t>
            </a:r>
          </a:p>
          <a:p>
            <a:pPr algn="ctr"/>
            <a:r>
              <a:rPr lang="en-US" sz="3600" dirty="0">
                <a:solidFill>
                  <a:srgbClr val="00B050"/>
                </a:solidFill>
              </a:rPr>
              <a:t>Abrupt appearance</a:t>
            </a:r>
          </a:p>
        </p:txBody>
      </p:sp>
    </p:spTree>
    <p:extLst>
      <p:ext uri="{BB962C8B-B14F-4D97-AF65-F5344CB8AC3E}">
        <p14:creationId xmlns:p14="http://schemas.microsoft.com/office/powerpoint/2010/main" val="209027696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5257800" y="5616714"/>
            <a:ext cx="7391400" cy="584775"/>
          </a:xfrm>
          <a:prstGeom prst="rect">
            <a:avLst/>
          </a:prstGeom>
          <a:noFill/>
        </p:spPr>
        <p:txBody>
          <a:bodyPr wrap="square" lIns="91440" tIns="45720" rIns="91440" bIns="45720">
            <a:spAutoFit/>
          </a:bodyPr>
          <a:lstStyle/>
          <a:p>
            <a:pPr algn="ctr"/>
            <a:r>
              <a:rPr lang="en-US" sz="3200" b="1" spc="50" dirty="0" smtClean="0">
                <a:ln w="0"/>
                <a:solidFill>
                  <a:schemeClr val="bg2"/>
                </a:solidFill>
                <a:effectLst>
                  <a:innerShdw blurRad="63500" dist="50800" dir="13500000">
                    <a:srgbClr val="000000">
                      <a:alpha val="50000"/>
                    </a:srgbClr>
                  </a:innerShdw>
                </a:effectLst>
              </a:rPr>
              <a:t>4. Descendants Above Ancestors</a:t>
            </a:r>
            <a:endParaRPr lang="en-US" sz="3200" b="1" spc="50" dirty="0">
              <a:ln w="0"/>
              <a:solidFill>
                <a:schemeClr val="bg2"/>
              </a:solidFill>
              <a:effectLst>
                <a:innerShdw blurRad="63500" dist="50800" dir="13500000">
                  <a:srgbClr val="000000">
                    <a:alpha val="50000"/>
                  </a:srgbClr>
                </a:innerShdw>
              </a:effectLst>
            </a:endParaRPr>
          </a:p>
        </p:txBody>
      </p:sp>
      <p:sp>
        <p:nvSpPr>
          <p:cNvPr id="2" name="TextBox 1"/>
          <p:cNvSpPr txBox="1"/>
          <p:nvPr/>
        </p:nvSpPr>
        <p:spPr>
          <a:xfrm>
            <a:off x="6496148" y="440289"/>
            <a:ext cx="4724400" cy="830997"/>
          </a:xfrm>
          <a:prstGeom prst="rect">
            <a:avLst/>
          </a:prstGeom>
          <a:noFill/>
        </p:spPr>
        <p:txBody>
          <a:bodyPr wrap="square" rtlCol="0">
            <a:spAutoFit/>
          </a:bodyPr>
          <a:lstStyle/>
          <a:p>
            <a:pPr algn="ctr"/>
            <a:r>
              <a:rPr lang="en-US" sz="4800" dirty="0" smtClean="0">
                <a:solidFill>
                  <a:srgbClr val="FFFF00"/>
                </a:solidFill>
              </a:rPr>
              <a:t>Evolution Predicts</a:t>
            </a:r>
            <a:endParaRPr lang="en-US" sz="4800" dirty="0">
              <a:solidFill>
                <a:srgbClr val="FFFF00"/>
              </a:solidFill>
            </a:endParaRPr>
          </a:p>
        </p:txBody>
      </p:sp>
      <p:sp>
        <p:nvSpPr>
          <p:cNvPr id="23" name="Rectangle 22"/>
          <p:cNvSpPr/>
          <p:nvPr/>
        </p:nvSpPr>
        <p:spPr>
          <a:xfrm>
            <a:off x="3042636" y="228603"/>
            <a:ext cx="2760372"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24" name="Rectangle 23"/>
          <p:cNvSpPr/>
          <p:nvPr/>
        </p:nvSpPr>
        <p:spPr>
          <a:xfrm>
            <a:off x="3042636" y="651975"/>
            <a:ext cx="2760372"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26" name="Rectangle 25"/>
          <p:cNvSpPr/>
          <p:nvPr/>
        </p:nvSpPr>
        <p:spPr>
          <a:xfrm>
            <a:off x="3042636" y="1075347"/>
            <a:ext cx="2760372"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27" name="Rectangle 26"/>
          <p:cNvSpPr/>
          <p:nvPr/>
        </p:nvSpPr>
        <p:spPr>
          <a:xfrm>
            <a:off x="3042636" y="1498719"/>
            <a:ext cx="2760372"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31" name="Rectangle 30"/>
          <p:cNvSpPr/>
          <p:nvPr/>
        </p:nvSpPr>
        <p:spPr>
          <a:xfrm>
            <a:off x="3042636" y="1922091"/>
            <a:ext cx="2760372"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32" name="Rectangle 31"/>
          <p:cNvSpPr/>
          <p:nvPr/>
        </p:nvSpPr>
        <p:spPr>
          <a:xfrm>
            <a:off x="3042636" y="2345463"/>
            <a:ext cx="2760372"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33" name="Rectangle 32"/>
          <p:cNvSpPr/>
          <p:nvPr/>
        </p:nvSpPr>
        <p:spPr>
          <a:xfrm>
            <a:off x="3042636" y="2768835"/>
            <a:ext cx="2760372"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34" name="Rectangle 33"/>
          <p:cNvSpPr/>
          <p:nvPr/>
        </p:nvSpPr>
        <p:spPr>
          <a:xfrm>
            <a:off x="3042636" y="3192207"/>
            <a:ext cx="2760372"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35" name="Rectangle 34"/>
          <p:cNvSpPr/>
          <p:nvPr/>
        </p:nvSpPr>
        <p:spPr>
          <a:xfrm>
            <a:off x="3042636" y="3615579"/>
            <a:ext cx="2760372"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36" name="Rectangle 35"/>
          <p:cNvSpPr/>
          <p:nvPr/>
        </p:nvSpPr>
        <p:spPr>
          <a:xfrm>
            <a:off x="3033671" y="4038951"/>
            <a:ext cx="276442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37" name="Rectangle 36"/>
          <p:cNvSpPr/>
          <p:nvPr/>
        </p:nvSpPr>
        <p:spPr>
          <a:xfrm>
            <a:off x="3033671" y="4469255"/>
            <a:ext cx="276442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38" name="Rectangle 37"/>
          <p:cNvSpPr/>
          <p:nvPr/>
        </p:nvSpPr>
        <p:spPr>
          <a:xfrm>
            <a:off x="3042636" y="4885695"/>
            <a:ext cx="2760372"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39" name="Rectangle 38"/>
          <p:cNvSpPr/>
          <p:nvPr/>
        </p:nvSpPr>
        <p:spPr>
          <a:xfrm>
            <a:off x="3042636" y="5309067"/>
            <a:ext cx="2760372"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40" name="Rectangle 39"/>
          <p:cNvSpPr/>
          <p:nvPr/>
        </p:nvSpPr>
        <p:spPr>
          <a:xfrm>
            <a:off x="1752601" y="5739372"/>
            <a:ext cx="4045491"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41" name="Rectangle 40"/>
          <p:cNvSpPr/>
          <p:nvPr/>
        </p:nvSpPr>
        <p:spPr>
          <a:xfrm rot="16200000">
            <a:off x="1177663"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42" name="Rectangle 41"/>
          <p:cNvSpPr/>
          <p:nvPr/>
        </p:nvSpPr>
        <p:spPr>
          <a:xfrm rot="16200000">
            <a:off x="2020211"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43" name="Rectangle 42"/>
          <p:cNvSpPr/>
          <p:nvPr/>
        </p:nvSpPr>
        <p:spPr>
          <a:xfrm rot="16200000">
            <a:off x="2016746"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44" name="Rectangle 43"/>
          <p:cNvSpPr/>
          <p:nvPr/>
        </p:nvSpPr>
        <p:spPr>
          <a:xfrm rot="16200000">
            <a:off x="-731282"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graphicFrame>
        <p:nvGraphicFramePr>
          <p:cNvPr id="25" name="Content Placeholder 6"/>
          <p:cNvGraphicFramePr>
            <a:graphicFrameLocks noChangeAspect="1"/>
          </p:cNvGraphicFramePr>
          <p:nvPr>
            <p:extLst>
              <p:ext uri="{D42A27DB-BD31-4B8C-83A1-F6EECF244321}">
                <p14:modId xmlns:p14="http://schemas.microsoft.com/office/powerpoint/2010/main" val="1815590754"/>
              </p:ext>
            </p:extLst>
          </p:nvPr>
        </p:nvGraphicFramePr>
        <p:xfrm>
          <a:off x="7170895" y="1319383"/>
          <a:ext cx="3497105" cy="4171137"/>
        </p:xfrm>
        <a:graphic>
          <a:graphicData uri="http://schemas.openxmlformats.org/presentationml/2006/ole">
            <mc:AlternateContent xmlns:mc="http://schemas.openxmlformats.org/markup-compatibility/2006">
              <mc:Choice xmlns:v="urn:schemas-microsoft-com:vml" Requires="v">
                <p:oleObj spid="_x0000_s39967" name="Acrobat Document" r:id="rId5" imgW="8808621" imgH="10507717" progId="AcroExch.Document.11">
                  <p:embed/>
                </p:oleObj>
              </mc:Choice>
              <mc:Fallback>
                <p:oleObj name="Acrobat Document" r:id="rId5" imgW="8808621" imgH="10507717" progId="AcroExch.Document.11">
                  <p:embed/>
                  <p:pic>
                    <p:nvPicPr>
                      <p:cNvPr id="0" name=""/>
                      <p:cNvPicPr/>
                      <p:nvPr/>
                    </p:nvPicPr>
                    <p:blipFill>
                      <a:blip r:embed="rId6"/>
                      <a:stretch>
                        <a:fillRect/>
                      </a:stretch>
                    </p:blipFill>
                    <p:spPr>
                      <a:xfrm>
                        <a:off x="7170895" y="1319383"/>
                        <a:ext cx="3497105" cy="4171137"/>
                      </a:xfrm>
                      <a:prstGeom prst="rect">
                        <a:avLst/>
                      </a:prstGeom>
                    </p:spPr>
                  </p:pic>
                </p:oleObj>
              </mc:Fallback>
            </mc:AlternateContent>
          </a:graphicData>
        </a:graphic>
      </p:graphicFrame>
      <p:sp>
        <p:nvSpPr>
          <p:cNvPr id="28" name="TextBox 27"/>
          <p:cNvSpPr txBox="1"/>
          <p:nvPr/>
        </p:nvSpPr>
        <p:spPr>
          <a:xfrm rot="16200000">
            <a:off x="-2260633" y="2929511"/>
            <a:ext cx="6132999" cy="1200329"/>
          </a:xfrm>
          <a:prstGeom prst="rect">
            <a:avLst/>
          </a:prstGeom>
          <a:noFill/>
        </p:spPr>
        <p:txBody>
          <a:bodyPr wrap="square" rtlCol="0">
            <a:spAutoFit/>
          </a:bodyPr>
          <a:lstStyle/>
          <a:p>
            <a:pPr algn="ctr"/>
            <a:r>
              <a:rPr lang="en-US" sz="7200" dirty="0" smtClean="0">
                <a:solidFill>
                  <a:srgbClr val="FFFF00"/>
                </a:solidFill>
              </a:rPr>
              <a:t>Prediction #4</a:t>
            </a:r>
            <a:endParaRPr lang="en-US" sz="7200" dirty="0">
              <a:solidFill>
                <a:srgbClr val="FFFF00"/>
              </a:solidFill>
            </a:endParaRPr>
          </a:p>
        </p:txBody>
      </p:sp>
    </p:spTree>
    <p:extLst>
      <p:ext uri="{BB962C8B-B14F-4D97-AF65-F5344CB8AC3E}">
        <p14:creationId xmlns:p14="http://schemas.microsoft.com/office/powerpoint/2010/main" val="2035500623"/>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57945" y="3418341"/>
            <a:ext cx="4419600" cy="2946400"/>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5000" y="2169659"/>
            <a:ext cx="3886200" cy="2721882"/>
          </a:xfrm>
          <a:prstGeom prst="rect">
            <a:avLst/>
          </a:prstGeom>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71800" y="228600"/>
            <a:ext cx="4419600" cy="2946400"/>
          </a:xfrm>
          <a:prstGeom prst="rect">
            <a:avLst/>
          </a:prstGeom>
        </p:spPr>
      </p:pic>
    </p:spTree>
    <p:extLst>
      <p:ext uri="{BB962C8B-B14F-4D97-AF65-F5344CB8AC3E}">
        <p14:creationId xmlns:p14="http://schemas.microsoft.com/office/powerpoint/2010/main" val="53258784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57945" y="3418341"/>
            <a:ext cx="4419600" cy="2946400"/>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5000" y="2169659"/>
            <a:ext cx="3886200" cy="2721882"/>
          </a:xfrm>
          <a:prstGeom prst="rect">
            <a:avLst/>
          </a:prstGeom>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71800" y="228600"/>
            <a:ext cx="4419600" cy="2946400"/>
          </a:xfrm>
          <a:prstGeom prst="rect">
            <a:avLst/>
          </a:prstGeom>
        </p:spPr>
      </p:pic>
      <p:sp>
        <p:nvSpPr>
          <p:cNvPr id="5" name="TextBox 4"/>
          <p:cNvSpPr txBox="1"/>
          <p:nvPr/>
        </p:nvSpPr>
        <p:spPr>
          <a:xfrm>
            <a:off x="5410200" y="321968"/>
            <a:ext cx="1828800" cy="584775"/>
          </a:xfrm>
          <a:prstGeom prst="rect">
            <a:avLst/>
          </a:prstGeom>
          <a:noFill/>
        </p:spPr>
        <p:txBody>
          <a:bodyPr wrap="square" rtlCol="0">
            <a:spAutoFit/>
          </a:bodyPr>
          <a:lstStyle/>
          <a:p>
            <a:pPr algn="ctr"/>
            <a:r>
              <a:rPr lang="en-US" sz="3200" dirty="0"/>
              <a:t>Daughter</a:t>
            </a:r>
          </a:p>
        </p:txBody>
      </p:sp>
      <p:sp>
        <p:nvSpPr>
          <p:cNvPr id="6" name="TextBox 5"/>
          <p:cNvSpPr txBox="1"/>
          <p:nvPr/>
        </p:nvSpPr>
        <p:spPr>
          <a:xfrm>
            <a:off x="6019800" y="3268368"/>
            <a:ext cx="1371600" cy="584775"/>
          </a:xfrm>
          <a:prstGeom prst="rect">
            <a:avLst/>
          </a:prstGeom>
          <a:noFill/>
        </p:spPr>
        <p:txBody>
          <a:bodyPr wrap="square" rtlCol="0">
            <a:spAutoFit/>
          </a:bodyPr>
          <a:lstStyle/>
          <a:p>
            <a:pPr algn="ctr"/>
            <a:r>
              <a:rPr lang="en-US" sz="3200" dirty="0"/>
              <a:t>Father</a:t>
            </a:r>
          </a:p>
        </p:txBody>
      </p:sp>
      <p:sp>
        <p:nvSpPr>
          <p:cNvPr id="7" name="TextBox 6"/>
          <p:cNvSpPr txBox="1"/>
          <p:nvPr/>
        </p:nvSpPr>
        <p:spPr>
          <a:xfrm>
            <a:off x="3020290" y="3443742"/>
            <a:ext cx="2590800" cy="584775"/>
          </a:xfrm>
          <a:prstGeom prst="rect">
            <a:avLst/>
          </a:prstGeom>
          <a:noFill/>
        </p:spPr>
        <p:txBody>
          <a:bodyPr wrap="square" rtlCol="0">
            <a:spAutoFit/>
          </a:bodyPr>
          <a:lstStyle/>
          <a:p>
            <a:r>
              <a:rPr lang="en-US" sz="3200" dirty="0"/>
              <a:t>Grandmother</a:t>
            </a:r>
          </a:p>
        </p:txBody>
      </p:sp>
    </p:spTree>
    <p:extLst>
      <p:ext uri="{BB962C8B-B14F-4D97-AF65-F5344CB8AC3E}">
        <p14:creationId xmlns:p14="http://schemas.microsoft.com/office/powerpoint/2010/main" val="12772453"/>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44964" y="2438401"/>
            <a:ext cx="2618506" cy="1745671"/>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76800" y="2438400"/>
            <a:ext cx="2492404" cy="1745672"/>
          </a:xfrm>
          <a:prstGeom prst="rect">
            <a:avLst/>
          </a:prstGeom>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82535" y="2434936"/>
            <a:ext cx="2628899" cy="1752599"/>
          </a:xfrm>
          <a:prstGeom prst="rect">
            <a:avLst/>
          </a:prstGeom>
        </p:spPr>
      </p:pic>
      <p:sp>
        <p:nvSpPr>
          <p:cNvPr id="8" name="TextBox 7"/>
          <p:cNvSpPr txBox="1"/>
          <p:nvPr/>
        </p:nvSpPr>
        <p:spPr>
          <a:xfrm>
            <a:off x="2044964" y="4343401"/>
            <a:ext cx="2831836" cy="646331"/>
          </a:xfrm>
          <a:prstGeom prst="rect">
            <a:avLst/>
          </a:prstGeom>
          <a:noFill/>
        </p:spPr>
        <p:txBody>
          <a:bodyPr wrap="square" rtlCol="0">
            <a:spAutoFit/>
          </a:bodyPr>
          <a:lstStyle/>
          <a:p>
            <a:r>
              <a:rPr lang="en-US" sz="3600" dirty="0">
                <a:solidFill>
                  <a:schemeClr val="bg1"/>
                </a:solidFill>
              </a:rPr>
              <a:t>Ancestors</a:t>
            </a:r>
          </a:p>
        </p:txBody>
      </p:sp>
      <p:sp>
        <p:nvSpPr>
          <p:cNvPr id="9" name="Right Arrow 8"/>
          <p:cNvSpPr/>
          <p:nvPr/>
        </p:nvSpPr>
        <p:spPr>
          <a:xfrm rot="10800000">
            <a:off x="2051891" y="5029200"/>
            <a:ext cx="1855802" cy="457200"/>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7582534" y="1066801"/>
            <a:ext cx="2819400" cy="646331"/>
          </a:xfrm>
          <a:prstGeom prst="rect">
            <a:avLst/>
          </a:prstGeom>
          <a:noFill/>
        </p:spPr>
        <p:txBody>
          <a:bodyPr wrap="square" rtlCol="0">
            <a:spAutoFit/>
          </a:bodyPr>
          <a:lstStyle/>
          <a:p>
            <a:r>
              <a:rPr lang="en-US" sz="3600" dirty="0">
                <a:solidFill>
                  <a:schemeClr val="bg1"/>
                </a:solidFill>
              </a:rPr>
              <a:t>Descendants</a:t>
            </a:r>
          </a:p>
        </p:txBody>
      </p:sp>
      <p:sp>
        <p:nvSpPr>
          <p:cNvPr id="11" name="Right Arrow 10"/>
          <p:cNvSpPr/>
          <p:nvPr/>
        </p:nvSpPr>
        <p:spPr>
          <a:xfrm>
            <a:off x="7969082" y="1713131"/>
            <a:ext cx="1855802" cy="457200"/>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461537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13749" y="4384965"/>
            <a:ext cx="2618506" cy="1745671"/>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13750" y="2431996"/>
            <a:ext cx="2590091" cy="1814092"/>
          </a:xfrm>
          <a:prstGeom prst="rect">
            <a:avLst/>
          </a:prstGeom>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13750" y="513666"/>
            <a:ext cx="2628899" cy="1752599"/>
          </a:xfrm>
          <a:prstGeom prst="rect">
            <a:avLst/>
          </a:prstGeom>
        </p:spPr>
      </p:pic>
      <p:sp>
        <p:nvSpPr>
          <p:cNvPr id="8" name="TextBox 7"/>
          <p:cNvSpPr txBox="1"/>
          <p:nvPr/>
        </p:nvSpPr>
        <p:spPr>
          <a:xfrm>
            <a:off x="2514600" y="4363853"/>
            <a:ext cx="2831836" cy="646331"/>
          </a:xfrm>
          <a:prstGeom prst="rect">
            <a:avLst/>
          </a:prstGeom>
          <a:noFill/>
        </p:spPr>
        <p:txBody>
          <a:bodyPr wrap="square" rtlCol="0">
            <a:spAutoFit/>
          </a:bodyPr>
          <a:lstStyle/>
          <a:p>
            <a:r>
              <a:rPr lang="en-US" sz="3600" dirty="0">
                <a:solidFill>
                  <a:schemeClr val="bg1"/>
                </a:solidFill>
              </a:rPr>
              <a:t>Ancestors</a:t>
            </a:r>
          </a:p>
        </p:txBody>
      </p:sp>
      <p:sp>
        <p:nvSpPr>
          <p:cNvPr id="9" name="Right Arrow 8"/>
          <p:cNvSpPr/>
          <p:nvPr/>
        </p:nvSpPr>
        <p:spPr>
          <a:xfrm rot="5400000">
            <a:off x="3737264" y="5244824"/>
            <a:ext cx="927901" cy="541392"/>
          </a:xfrm>
          <a:prstGeom prst="rightArrow">
            <a:avLst>
              <a:gd name="adj1" fmla="val 37879"/>
              <a:gd name="adj2" fmla="val 500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7582534" y="1654570"/>
            <a:ext cx="2819400" cy="646331"/>
          </a:xfrm>
          <a:prstGeom prst="rect">
            <a:avLst/>
          </a:prstGeom>
          <a:noFill/>
        </p:spPr>
        <p:txBody>
          <a:bodyPr wrap="square" rtlCol="0">
            <a:spAutoFit/>
          </a:bodyPr>
          <a:lstStyle/>
          <a:p>
            <a:r>
              <a:rPr lang="en-US" sz="3600" dirty="0">
                <a:solidFill>
                  <a:schemeClr val="bg1"/>
                </a:solidFill>
              </a:rPr>
              <a:t>Descendants</a:t>
            </a:r>
          </a:p>
        </p:txBody>
      </p:sp>
      <p:sp>
        <p:nvSpPr>
          <p:cNvPr id="12" name="Right Arrow 11"/>
          <p:cNvSpPr/>
          <p:nvPr/>
        </p:nvSpPr>
        <p:spPr>
          <a:xfrm rot="16200000">
            <a:off x="7502948" y="906164"/>
            <a:ext cx="927901" cy="541392"/>
          </a:xfrm>
          <a:prstGeom prst="rightArrow">
            <a:avLst>
              <a:gd name="adj1" fmla="val 37879"/>
              <a:gd name="adj2" fmla="val 500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2094083"/>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smtClean="0"/>
              <a:t>The Fact of Evolution</a:t>
            </a:r>
            <a:endParaRPr lang="en-US" dirty="0"/>
          </a:p>
        </p:txBody>
      </p:sp>
      <p:graphicFrame>
        <p:nvGraphicFramePr>
          <p:cNvPr id="7" name="Content Placeholder 6"/>
          <p:cNvGraphicFramePr>
            <a:graphicFrameLocks noGrp="1" noChangeAspect="1"/>
          </p:cNvGraphicFramePr>
          <p:nvPr>
            <p:ph idx="1"/>
            <p:extLst>
              <p:ext uri="{D42A27DB-BD31-4B8C-83A1-F6EECF244321}">
                <p14:modId xmlns:p14="http://schemas.microsoft.com/office/powerpoint/2010/main" val="1960356817"/>
              </p:ext>
            </p:extLst>
          </p:nvPr>
        </p:nvGraphicFramePr>
        <p:xfrm>
          <a:off x="3962400" y="685800"/>
          <a:ext cx="4648200" cy="5544094"/>
        </p:xfrm>
        <a:graphic>
          <a:graphicData uri="http://schemas.openxmlformats.org/presentationml/2006/ole">
            <mc:AlternateContent xmlns:mc="http://schemas.openxmlformats.org/markup-compatibility/2006">
              <mc:Choice xmlns:v="urn:schemas-microsoft-com:vml" Requires="v">
                <p:oleObj spid="_x0000_s15402" name="Acrobat Document" r:id="rId5" imgW="8808621" imgH="10507717" progId="AcroExch.Document.11">
                  <p:embed/>
                </p:oleObj>
              </mc:Choice>
              <mc:Fallback>
                <p:oleObj name="Acrobat Document" r:id="rId5" imgW="8808621" imgH="10507717" progId="AcroExch.Document.11">
                  <p:embed/>
                  <p:pic>
                    <p:nvPicPr>
                      <p:cNvPr id="0" name=""/>
                      <p:cNvPicPr/>
                      <p:nvPr/>
                    </p:nvPicPr>
                    <p:blipFill>
                      <a:blip r:embed="rId6"/>
                      <a:stretch>
                        <a:fillRect/>
                      </a:stretch>
                    </p:blipFill>
                    <p:spPr>
                      <a:xfrm>
                        <a:off x="3962400" y="685800"/>
                        <a:ext cx="4648200" cy="5544094"/>
                      </a:xfrm>
                      <a:prstGeom prst="rect">
                        <a:avLst/>
                      </a:prstGeom>
                    </p:spPr>
                  </p:pic>
                </p:oleObj>
              </mc:Fallback>
            </mc:AlternateContent>
          </a:graphicData>
        </a:graphic>
      </p:graphicFrame>
    </p:spTree>
    <p:extLst>
      <p:ext uri="{BB962C8B-B14F-4D97-AF65-F5344CB8AC3E}">
        <p14:creationId xmlns:p14="http://schemas.microsoft.com/office/powerpoint/2010/main" val="3754860106"/>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6248400" y="3953582"/>
            <a:ext cx="2971800" cy="646331"/>
          </a:xfrm>
          <a:prstGeom prst="rect">
            <a:avLst/>
          </a:prstGeom>
          <a:noFill/>
        </p:spPr>
        <p:txBody>
          <a:bodyPr wrap="square" rtlCol="0">
            <a:spAutoFit/>
          </a:bodyPr>
          <a:lstStyle/>
          <a:p>
            <a:r>
              <a:rPr lang="en-US" sz="3600" dirty="0">
                <a:solidFill>
                  <a:schemeClr val="bg1"/>
                </a:solidFill>
              </a:rPr>
              <a:t>Ancestor</a:t>
            </a:r>
          </a:p>
        </p:txBody>
      </p:sp>
      <p:sp>
        <p:nvSpPr>
          <p:cNvPr id="22" name="TextBox 21"/>
          <p:cNvSpPr txBox="1"/>
          <p:nvPr/>
        </p:nvSpPr>
        <p:spPr>
          <a:xfrm>
            <a:off x="6172200" y="1618143"/>
            <a:ext cx="2971800" cy="646331"/>
          </a:xfrm>
          <a:prstGeom prst="rect">
            <a:avLst/>
          </a:prstGeom>
          <a:noFill/>
        </p:spPr>
        <p:txBody>
          <a:bodyPr wrap="square" rtlCol="0">
            <a:spAutoFit/>
          </a:bodyPr>
          <a:lstStyle/>
          <a:p>
            <a:r>
              <a:rPr lang="en-US" sz="3600" dirty="0">
                <a:solidFill>
                  <a:schemeClr val="bg1"/>
                </a:solidFill>
              </a:rPr>
              <a:t>Descendant</a:t>
            </a:r>
          </a:p>
        </p:txBody>
      </p:sp>
      <p:sp>
        <p:nvSpPr>
          <p:cNvPr id="23" name="Rectangle 22"/>
          <p:cNvSpPr/>
          <p:nvPr/>
        </p:nvSpPr>
        <p:spPr>
          <a:xfrm>
            <a:off x="3042636" y="228603"/>
            <a:ext cx="2760372"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24" name="Rectangle 23"/>
          <p:cNvSpPr/>
          <p:nvPr/>
        </p:nvSpPr>
        <p:spPr>
          <a:xfrm>
            <a:off x="3042636" y="651975"/>
            <a:ext cx="2760372"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26" name="Rectangle 25"/>
          <p:cNvSpPr/>
          <p:nvPr/>
        </p:nvSpPr>
        <p:spPr>
          <a:xfrm>
            <a:off x="3042636" y="1075347"/>
            <a:ext cx="2760372"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27" name="Rectangle 26"/>
          <p:cNvSpPr/>
          <p:nvPr/>
        </p:nvSpPr>
        <p:spPr>
          <a:xfrm>
            <a:off x="3042636" y="1498719"/>
            <a:ext cx="2760372"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31" name="Rectangle 30"/>
          <p:cNvSpPr/>
          <p:nvPr/>
        </p:nvSpPr>
        <p:spPr>
          <a:xfrm>
            <a:off x="3042636" y="1922091"/>
            <a:ext cx="2760372"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32" name="Rectangle 31"/>
          <p:cNvSpPr/>
          <p:nvPr/>
        </p:nvSpPr>
        <p:spPr>
          <a:xfrm>
            <a:off x="3042636" y="2345463"/>
            <a:ext cx="2760372"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33" name="Rectangle 32"/>
          <p:cNvSpPr/>
          <p:nvPr/>
        </p:nvSpPr>
        <p:spPr>
          <a:xfrm>
            <a:off x="3042636" y="2768835"/>
            <a:ext cx="2760372"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34" name="Rectangle 33"/>
          <p:cNvSpPr/>
          <p:nvPr/>
        </p:nvSpPr>
        <p:spPr>
          <a:xfrm>
            <a:off x="3042636" y="3192207"/>
            <a:ext cx="2760372"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35" name="Rectangle 34"/>
          <p:cNvSpPr/>
          <p:nvPr/>
        </p:nvSpPr>
        <p:spPr>
          <a:xfrm>
            <a:off x="3042636" y="3615579"/>
            <a:ext cx="2760372"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36" name="Rectangle 35"/>
          <p:cNvSpPr/>
          <p:nvPr/>
        </p:nvSpPr>
        <p:spPr>
          <a:xfrm>
            <a:off x="3033671" y="4038951"/>
            <a:ext cx="276442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37" name="Rectangle 36"/>
          <p:cNvSpPr/>
          <p:nvPr/>
        </p:nvSpPr>
        <p:spPr>
          <a:xfrm>
            <a:off x="3033671" y="4469255"/>
            <a:ext cx="276442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38" name="Rectangle 37"/>
          <p:cNvSpPr/>
          <p:nvPr/>
        </p:nvSpPr>
        <p:spPr>
          <a:xfrm>
            <a:off x="3042636" y="4885695"/>
            <a:ext cx="2760372"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39" name="Rectangle 38"/>
          <p:cNvSpPr/>
          <p:nvPr/>
        </p:nvSpPr>
        <p:spPr>
          <a:xfrm>
            <a:off x="3042636" y="5309067"/>
            <a:ext cx="2760372"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40" name="Rectangle 39"/>
          <p:cNvSpPr/>
          <p:nvPr/>
        </p:nvSpPr>
        <p:spPr>
          <a:xfrm>
            <a:off x="1752601" y="5739372"/>
            <a:ext cx="4045491"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41" name="Rectangle 40"/>
          <p:cNvSpPr/>
          <p:nvPr/>
        </p:nvSpPr>
        <p:spPr>
          <a:xfrm rot="16200000">
            <a:off x="1177663"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42" name="Rectangle 41"/>
          <p:cNvSpPr/>
          <p:nvPr/>
        </p:nvSpPr>
        <p:spPr>
          <a:xfrm rot="16200000">
            <a:off x="2020211"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43" name="Rectangle 42"/>
          <p:cNvSpPr/>
          <p:nvPr/>
        </p:nvSpPr>
        <p:spPr>
          <a:xfrm rot="16200000">
            <a:off x="2016746"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44" name="Rectangle 43"/>
          <p:cNvSpPr/>
          <p:nvPr/>
        </p:nvSpPr>
        <p:spPr>
          <a:xfrm rot="16200000">
            <a:off x="-731282"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25" name="TextBox 24"/>
          <p:cNvSpPr txBox="1"/>
          <p:nvPr/>
        </p:nvSpPr>
        <p:spPr>
          <a:xfrm rot="16200000">
            <a:off x="-2260633" y="2929511"/>
            <a:ext cx="6132999" cy="1200329"/>
          </a:xfrm>
          <a:prstGeom prst="rect">
            <a:avLst/>
          </a:prstGeom>
          <a:noFill/>
        </p:spPr>
        <p:txBody>
          <a:bodyPr wrap="square" rtlCol="0">
            <a:spAutoFit/>
          </a:bodyPr>
          <a:lstStyle/>
          <a:p>
            <a:pPr algn="ctr"/>
            <a:r>
              <a:rPr lang="en-US" sz="7200" dirty="0" smtClean="0">
                <a:solidFill>
                  <a:srgbClr val="FFFF00"/>
                </a:solidFill>
              </a:rPr>
              <a:t>Prediction #4</a:t>
            </a:r>
            <a:endParaRPr lang="en-US" sz="7200" dirty="0">
              <a:solidFill>
                <a:srgbClr val="FFFF00"/>
              </a:solidFill>
            </a:endParaRPr>
          </a:p>
        </p:txBody>
      </p:sp>
    </p:spTree>
    <p:custDataLst>
      <p:tags r:id="rId1"/>
    </p:custDataLst>
    <p:extLst>
      <p:ext uri="{BB962C8B-B14F-4D97-AF65-F5344CB8AC3E}">
        <p14:creationId xmlns:p14="http://schemas.microsoft.com/office/powerpoint/2010/main" val="319617181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1000"/>
                                        <p:tgtEl>
                                          <p:spTgt spid="22"/>
                                        </p:tgtEl>
                                      </p:cBhvr>
                                    </p:animEffect>
                                    <p:anim calcmode="lin" valueType="num">
                                      <p:cBhvr>
                                        <p:cTn id="14" dur="1000" fill="hold"/>
                                        <p:tgtEl>
                                          <p:spTgt spid="22"/>
                                        </p:tgtEl>
                                        <p:attrNameLst>
                                          <p:attrName>ppt_x</p:attrName>
                                        </p:attrNameLst>
                                      </p:cBhvr>
                                      <p:tavLst>
                                        <p:tav tm="0">
                                          <p:val>
                                            <p:strVal val="#ppt_x"/>
                                          </p:val>
                                        </p:tav>
                                        <p:tav tm="100000">
                                          <p:val>
                                            <p:strVal val="#ppt_x"/>
                                          </p:val>
                                        </p:tav>
                                      </p:tavLst>
                                    </p:anim>
                                    <p:anim calcmode="lin" valueType="num">
                                      <p:cBhvr>
                                        <p:cTn id="1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2" grpId="0"/>
    </p:bld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12" name="TextBox 11"/>
          <p:cNvSpPr txBox="1"/>
          <p:nvPr/>
        </p:nvSpPr>
        <p:spPr>
          <a:xfrm rot="10800000" flipH="1" flipV="1">
            <a:off x="1828800" y="2501623"/>
            <a:ext cx="4114800" cy="1200329"/>
          </a:xfrm>
          <a:prstGeom prst="rect">
            <a:avLst/>
          </a:prstGeom>
          <a:noFill/>
        </p:spPr>
        <p:txBody>
          <a:bodyPr wrap="square" rtlCol="0">
            <a:spAutoFit/>
          </a:bodyPr>
          <a:lstStyle/>
          <a:p>
            <a:pPr algn="ctr"/>
            <a:r>
              <a:rPr lang="en-US" sz="3600" dirty="0">
                <a:solidFill>
                  <a:schemeClr val="bg1"/>
                </a:solidFill>
              </a:rPr>
              <a:t>Sequence Predicted by Evolution</a:t>
            </a:r>
          </a:p>
        </p:txBody>
      </p:sp>
      <p:sp>
        <p:nvSpPr>
          <p:cNvPr id="17" name="TextBox 16"/>
          <p:cNvSpPr txBox="1"/>
          <p:nvPr/>
        </p:nvSpPr>
        <p:spPr>
          <a:xfrm rot="10800000" flipH="1" flipV="1">
            <a:off x="6248400" y="2447836"/>
            <a:ext cx="4114800" cy="1200329"/>
          </a:xfrm>
          <a:prstGeom prst="rect">
            <a:avLst/>
          </a:prstGeom>
          <a:noFill/>
        </p:spPr>
        <p:txBody>
          <a:bodyPr wrap="square" rtlCol="0">
            <a:spAutoFit/>
          </a:bodyPr>
          <a:lstStyle/>
          <a:p>
            <a:pPr algn="ctr"/>
            <a:r>
              <a:rPr lang="en-US" sz="3600" dirty="0">
                <a:solidFill>
                  <a:schemeClr val="bg1"/>
                </a:solidFill>
              </a:rPr>
              <a:t>Actual Sequence in the Fossil Record</a:t>
            </a:r>
          </a:p>
        </p:txBody>
      </p:sp>
      <p:sp>
        <p:nvSpPr>
          <p:cNvPr id="2" name="Rectangle 1"/>
          <p:cNvSpPr/>
          <p:nvPr/>
        </p:nvSpPr>
        <p:spPr>
          <a:xfrm>
            <a:off x="3429001" y="914400"/>
            <a:ext cx="5401223" cy="923330"/>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Dinosaurs to Birds</a:t>
            </a:r>
          </a:p>
        </p:txBody>
      </p:sp>
    </p:spTree>
    <p:custDataLst>
      <p:tags r:id="rId1"/>
    </p:custDataLst>
    <p:extLst>
      <p:ext uri="{BB962C8B-B14F-4D97-AF65-F5344CB8AC3E}">
        <p14:creationId xmlns:p14="http://schemas.microsoft.com/office/powerpoint/2010/main" val="235245508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12" name="TextBox 11"/>
          <p:cNvSpPr txBox="1"/>
          <p:nvPr/>
        </p:nvSpPr>
        <p:spPr>
          <a:xfrm rot="10800000" flipH="1" flipV="1">
            <a:off x="1676400" y="734199"/>
            <a:ext cx="4114800" cy="1200329"/>
          </a:xfrm>
          <a:prstGeom prst="rect">
            <a:avLst/>
          </a:prstGeom>
          <a:noFill/>
        </p:spPr>
        <p:txBody>
          <a:bodyPr wrap="square" rtlCol="0">
            <a:spAutoFit/>
          </a:bodyPr>
          <a:lstStyle/>
          <a:p>
            <a:pPr algn="ctr"/>
            <a:r>
              <a:rPr lang="en-US" sz="3600" dirty="0">
                <a:solidFill>
                  <a:schemeClr val="bg1"/>
                </a:solidFill>
              </a:rPr>
              <a:t>Sequence Predicted by Evolution</a:t>
            </a:r>
          </a:p>
        </p:txBody>
      </p:sp>
      <p:sp>
        <p:nvSpPr>
          <p:cNvPr id="13" name="TextBox 12"/>
          <p:cNvSpPr txBox="1"/>
          <p:nvPr/>
        </p:nvSpPr>
        <p:spPr>
          <a:xfrm>
            <a:off x="2133600" y="2514601"/>
            <a:ext cx="2971800" cy="461665"/>
          </a:xfrm>
          <a:prstGeom prst="rect">
            <a:avLst/>
          </a:prstGeom>
          <a:noFill/>
        </p:spPr>
        <p:txBody>
          <a:bodyPr wrap="square" rtlCol="0">
            <a:spAutoFit/>
          </a:bodyPr>
          <a:lstStyle/>
          <a:p>
            <a:pPr algn="ctr"/>
            <a:r>
              <a:rPr lang="en-US" sz="2400" dirty="0">
                <a:solidFill>
                  <a:schemeClr val="bg1"/>
                </a:solidFill>
              </a:rPr>
              <a:t>Modern birds</a:t>
            </a:r>
          </a:p>
        </p:txBody>
      </p:sp>
      <p:sp>
        <p:nvSpPr>
          <p:cNvPr id="14" name="TextBox 13"/>
          <p:cNvSpPr txBox="1"/>
          <p:nvPr/>
        </p:nvSpPr>
        <p:spPr>
          <a:xfrm>
            <a:off x="1981200" y="3352801"/>
            <a:ext cx="3352800" cy="830997"/>
          </a:xfrm>
          <a:prstGeom prst="rect">
            <a:avLst/>
          </a:prstGeom>
          <a:noFill/>
        </p:spPr>
        <p:txBody>
          <a:bodyPr wrap="square" rtlCol="0">
            <a:spAutoFit/>
          </a:bodyPr>
          <a:lstStyle/>
          <a:p>
            <a:pPr algn="ctr"/>
            <a:r>
              <a:rPr lang="en-US" sz="2400" i="1" dirty="0">
                <a:solidFill>
                  <a:schemeClr val="bg1"/>
                </a:solidFill>
              </a:rPr>
              <a:t>Archaeopteryx</a:t>
            </a:r>
          </a:p>
          <a:p>
            <a:pPr algn="ctr"/>
            <a:r>
              <a:rPr lang="en-US" sz="2400" dirty="0">
                <a:solidFill>
                  <a:schemeClr val="bg1"/>
                </a:solidFill>
              </a:rPr>
              <a:t>(or other transition)</a:t>
            </a:r>
          </a:p>
        </p:txBody>
      </p:sp>
      <p:sp>
        <p:nvSpPr>
          <p:cNvPr id="15" name="TextBox 14"/>
          <p:cNvSpPr txBox="1"/>
          <p:nvPr/>
        </p:nvSpPr>
        <p:spPr>
          <a:xfrm>
            <a:off x="2057400" y="4643736"/>
            <a:ext cx="3124200" cy="461665"/>
          </a:xfrm>
          <a:prstGeom prst="rect">
            <a:avLst/>
          </a:prstGeom>
          <a:noFill/>
        </p:spPr>
        <p:txBody>
          <a:bodyPr wrap="square" rtlCol="0">
            <a:spAutoFit/>
          </a:bodyPr>
          <a:lstStyle/>
          <a:p>
            <a:pPr algn="ctr"/>
            <a:r>
              <a:rPr lang="en-US" sz="2400" dirty="0">
                <a:solidFill>
                  <a:schemeClr val="bg1"/>
                </a:solidFill>
              </a:rPr>
              <a:t>Feathered dinosaurs</a:t>
            </a:r>
          </a:p>
        </p:txBody>
      </p:sp>
      <p:sp>
        <p:nvSpPr>
          <p:cNvPr id="16" name="TextBox 15"/>
          <p:cNvSpPr txBox="1"/>
          <p:nvPr/>
        </p:nvSpPr>
        <p:spPr>
          <a:xfrm>
            <a:off x="2590800" y="5518667"/>
            <a:ext cx="2133600" cy="461665"/>
          </a:xfrm>
          <a:prstGeom prst="rect">
            <a:avLst/>
          </a:prstGeom>
          <a:noFill/>
        </p:spPr>
        <p:txBody>
          <a:bodyPr wrap="square" rtlCol="0">
            <a:spAutoFit/>
          </a:bodyPr>
          <a:lstStyle/>
          <a:p>
            <a:pPr algn="ctr"/>
            <a:r>
              <a:rPr lang="en-US" sz="2400" dirty="0">
                <a:solidFill>
                  <a:schemeClr val="bg1"/>
                </a:solidFill>
              </a:rPr>
              <a:t>Dromaeosaurs</a:t>
            </a:r>
          </a:p>
        </p:txBody>
      </p:sp>
      <p:sp>
        <p:nvSpPr>
          <p:cNvPr id="17" name="TextBox 16"/>
          <p:cNvSpPr txBox="1"/>
          <p:nvPr/>
        </p:nvSpPr>
        <p:spPr>
          <a:xfrm rot="10800000" flipH="1" flipV="1">
            <a:off x="6248400" y="628472"/>
            <a:ext cx="4114800" cy="1200329"/>
          </a:xfrm>
          <a:prstGeom prst="rect">
            <a:avLst/>
          </a:prstGeom>
          <a:noFill/>
        </p:spPr>
        <p:txBody>
          <a:bodyPr wrap="square" rtlCol="0">
            <a:spAutoFit/>
          </a:bodyPr>
          <a:lstStyle/>
          <a:p>
            <a:pPr algn="ctr"/>
            <a:r>
              <a:rPr lang="en-US" sz="3600" dirty="0">
                <a:solidFill>
                  <a:schemeClr val="bg1"/>
                </a:solidFill>
              </a:rPr>
              <a:t>Actual Sequence in the Fossil Record</a:t>
            </a:r>
          </a:p>
        </p:txBody>
      </p:sp>
      <p:sp>
        <p:nvSpPr>
          <p:cNvPr id="18" name="TextBox 17"/>
          <p:cNvSpPr txBox="1"/>
          <p:nvPr/>
        </p:nvSpPr>
        <p:spPr>
          <a:xfrm>
            <a:off x="6705600" y="2514601"/>
            <a:ext cx="2819400" cy="461665"/>
          </a:xfrm>
          <a:prstGeom prst="rect">
            <a:avLst/>
          </a:prstGeom>
          <a:noFill/>
        </p:spPr>
        <p:txBody>
          <a:bodyPr wrap="square" rtlCol="0">
            <a:spAutoFit/>
          </a:bodyPr>
          <a:lstStyle/>
          <a:p>
            <a:pPr algn="ctr"/>
            <a:r>
              <a:rPr lang="en-US" sz="2400" dirty="0">
                <a:solidFill>
                  <a:schemeClr val="bg1"/>
                </a:solidFill>
              </a:rPr>
              <a:t>Dromaeosaurs</a:t>
            </a:r>
          </a:p>
        </p:txBody>
      </p:sp>
      <p:sp>
        <p:nvSpPr>
          <p:cNvPr id="19" name="TextBox 18"/>
          <p:cNvSpPr txBox="1"/>
          <p:nvPr/>
        </p:nvSpPr>
        <p:spPr>
          <a:xfrm>
            <a:off x="6705600" y="3276601"/>
            <a:ext cx="2971800" cy="461665"/>
          </a:xfrm>
          <a:prstGeom prst="rect">
            <a:avLst/>
          </a:prstGeom>
          <a:noFill/>
        </p:spPr>
        <p:txBody>
          <a:bodyPr wrap="square" rtlCol="0">
            <a:spAutoFit/>
          </a:bodyPr>
          <a:lstStyle/>
          <a:p>
            <a:pPr algn="ctr"/>
            <a:r>
              <a:rPr lang="en-US" sz="2400" dirty="0">
                <a:solidFill>
                  <a:schemeClr val="bg1"/>
                </a:solidFill>
              </a:rPr>
              <a:t>Feathered dinosaurs</a:t>
            </a:r>
          </a:p>
        </p:txBody>
      </p:sp>
      <p:sp>
        <p:nvSpPr>
          <p:cNvPr id="20" name="TextBox 19"/>
          <p:cNvSpPr txBox="1"/>
          <p:nvPr/>
        </p:nvSpPr>
        <p:spPr>
          <a:xfrm>
            <a:off x="6134100" y="4183798"/>
            <a:ext cx="4114800" cy="461665"/>
          </a:xfrm>
          <a:prstGeom prst="rect">
            <a:avLst/>
          </a:prstGeom>
          <a:noFill/>
        </p:spPr>
        <p:txBody>
          <a:bodyPr wrap="square" rtlCol="0">
            <a:spAutoFit/>
          </a:bodyPr>
          <a:lstStyle/>
          <a:p>
            <a:pPr algn="ctr"/>
            <a:r>
              <a:rPr lang="en-US" sz="2400" dirty="0">
                <a:solidFill>
                  <a:schemeClr val="bg1"/>
                </a:solidFill>
              </a:rPr>
              <a:t>Strange birds &amp; modern birds</a:t>
            </a:r>
          </a:p>
        </p:txBody>
      </p:sp>
      <p:sp>
        <p:nvSpPr>
          <p:cNvPr id="21" name="TextBox 20"/>
          <p:cNvSpPr txBox="1"/>
          <p:nvPr/>
        </p:nvSpPr>
        <p:spPr>
          <a:xfrm>
            <a:off x="7010400" y="5105401"/>
            <a:ext cx="2209800" cy="461665"/>
          </a:xfrm>
          <a:prstGeom prst="rect">
            <a:avLst/>
          </a:prstGeom>
          <a:noFill/>
        </p:spPr>
        <p:txBody>
          <a:bodyPr wrap="square" rtlCol="0">
            <a:spAutoFit/>
          </a:bodyPr>
          <a:lstStyle/>
          <a:p>
            <a:pPr algn="ctr"/>
            <a:r>
              <a:rPr lang="en-US" sz="2400" dirty="0">
                <a:solidFill>
                  <a:schemeClr val="bg1"/>
                </a:solidFill>
              </a:rPr>
              <a:t>Strange birds</a:t>
            </a:r>
          </a:p>
        </p:txBody>
      </p:sp>
      <p:sp>
        <p:nvSpPr>
          <p:cNvPr id="22" name="TextBox 21"/>
          <p:cNvSpPr txBox="1"/>
          <p:nvPr/>
        </p:nvSpPr>
        <p:spPr>
          <a:xfrm>
            <a:off x="7010400" y="5852995"/>
            <a:ext cx="2057400" cy="461665"/>
          </a:xfrm>
          <a:prstGeom prst="rect">
            <a:avLst/>
          </a:prstGeom>
          <a:noFill/>
        </p:spPr>
        <p:txBody>
          <a:bodyPr wrap="square" rtlCol="0">
            <a:spAutoFit/>
          </a:bodyPr>
          <a:lstStyle/>
          <a:p>
            <a:pPr algn="ctr"/>
            <a:r>
              <a:rPr lang="en-US" sz="2400" dirty="0">
                <a:solidFill>
                  <a:schemeClr val="bg1"/>
                </a:solidFill>
              </a:rPr>
              <a:t>Dinosaurs </a:t>
            </a:r>
          </a:p>
        </p:txBody>
      </p:sp>
    </p:spTree>
    <p:custDataLst>
      <p:tags r:id="rId1"/>
    </p:custDataLst>
    <p:extLst>
      <p:ext uri="{BB962C8B-B14F-4D97-AF65-F5344CB8AC3E}">
        <p14:creationId xmlns:p14="http://schemas.microsoft.com/office/powerpoint/2010/main" val="64613677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down)">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P spid="19" grpId="0"/>
      <p:bldP spid="20" grpId="0"/>
      <p:bldP spid="21" grpId="0"/>
      <p:bldP spid="22" grpId="0"/>
    </p:bld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TextBox 11"/>
          <p:cNvSpPr txBox="1"/>
          <p:nvPr/>
        </p:nvSpPr>
        <p:spPr>
          <a:xfrm rot="10800000" flipH="1" flipV="1">
            <a:off x="1676400" y="734199"/>
            <a:ext cx="4114800" cy="1200329"/>
          </a:xfrm>
          <a:prstGeom prst="rect">
            <a:avLst/>
          </a:prstGeom>
          <a:noFill/>
        </p:spPr>
        <p:txBody>
          <a:bodyPr wrap="square" rtlCol="0">
            <a:spAutoFit/>
          </a:bodyPr>
          <a:lstStyle/>
          <a:p>
            <a:pPr algn="ctr"/>
            <a:r>
              <a:rPr lang="en-US" sz="3600" dirty="0">
                <a:solidFill>
                  <a:schemeClr val="bg1"/>
                </a:solidFill>
              </a:rPr>
              <a:t>Sequence Predicted by Evolution</a:t>
            </a:r>
          </a:p>
        </p:txBody>
      </p:sp>
      <p:sp>
        <p:nvSpPr>
          <p:cNvPr id="13" name="TextBox 12"/>
          <p:cNvSpPr txBox="1"/>
          <p:nvPr/>
        </p:nvSpPr>
        <p:spPr>
          <a:xfrm>
            <a:off x="2133600" y="2514601"/>
            <a:ext cx="2971800" cy="461665"/>
          </a:xfrm>
          <a:prstGeom prst="rect">
            <a:avLst/>
          </a:prstGeom>
          <a:noFill/>
        </p:spPr>
        <p:txBody>
          <a:bodyPr wrap="square" rtlCol="0">
            <a:spAutoFit/>
          </a:bodyPr>
          <a:lstStyle/>
          <a:p>
            <a:pPr algn="ctr"/>
            <a:r>
              <a:rPr lang="en-US" sz="2400" dirty="0">
                <a:solidFill>
                  <a:schemeClr val="bg1"/>
                </a:solidFill>
              </a:rPr>
              <a:t>Modern birds</a:t>
            </a:r>
          </a:p>
        </p:txBody>
      </p:sp>
      <p:sp>
        <p:nvSpPr>
          <p:cNvPr id="14" name="TextBox 13"/>
          <p:cNvSpPr txBox="1"/>
          <p:nvPr/>
        </p:nvSpPr>
        <p:spPr>
          <a:xfrm>
            <a:off x="1981200" y="3352801"/>
            <a:ext cx="3352800" cy="830997"/>
          </a:xfrm>
          <a:prstGeom prst="rect">
            <a:avLst/>
          </a:prstGeom>
          <a:noFill/>
        </p:spPr>
        <p:txBody>
          <a:bodyPr wrap="square" rtlCol="0">
            <a:spAutoFit/>
          </a:bodyPr>
          <a:lstStyle/>
          <a:p>
            <a:pPr algn="ctr"/>
            <a:r>
              <a:rPr lang="en-US" sz="2400" i="1" dirty="0" smtClean="0">
                <a:solidFill>
                  <a:schemeClr val="bg1"/>
                </a:solidFill>
              </a:rPr>
              <a:t>Archaeopteryx</a:t>
            </a:r>
            <a:endParaRPr lang="en-US" sz="2400" i="1" dirty="0">
              <a:solidFill>
                <a:schemeClr val="bg1"/>
              </a:solidFill>
            </a:endParaRPr>
          </a:p>
          <a:p>
            <a:pPr algn="ctr"/>
            <a:r>
              <a:rPr lang="en-US" sz="2400" dirty="0">
                <a:solidFill>
                  <a:schemeClr val="bg1"/>
                </a:solidFill>
              </a:rPr>
              <a:t>(or other transition)</a:t>
            </a:r>
          </a:p>
        </p:txBody>
      </p:sp>
      <p:sp>
        <p:nvSpPr>
          <p:cNvPr id="15" name="TextBox 14"/>
          <p:cNvSpPr txBox="1"/>
          <p:nvPr/>
        </p:nvSpPr>
        <p:spPr>
          <a:xfrm>
            <a:off x="2057400" y="4643736"/>
            <a:ext cx="3124200" cy="461665"/>
          </a:xfrm>
          <a:prstGeom prst="rect">
            <a:avLst/>
          </a:prstGeom>
          <a:noFill/>
        </p:spPr>
        <p:txBody>
          <a:bodyPr wrap="square" rtlCol="0">
            <a:spAutoFit/>
          </a:bodyPr>
          <a:lstStyle/>
          <a:p>
            <a:pPr algn="ctr"/>
            <a:r>
              <a:rPr lang="en-US" sz="2400" dirty="0">
                <a:solidFill>
                  <a:schemeClr val="bg1"/>
                </a:solidFill>
              </a:rPr>
              <a:t>Feathered dinosaurs</a:t>
            </a:r>
          </a:p>
        </p:txBody>
      </p:sp>
      <p:sp>
        <p:nvSpPr>
          <p:cNvPr id="16" name="TextBox 15"/>
          <p:cNvSpPr txBox="1"/>
          <p:nvPr/>
        </p:nvSpPr>
        <p:spPr>
          <a:xfrm>
            <a:off x="2184400" y="5529829"/>
            <a:ext cx="3200400" cy="646331"/>
          </a:xfrm>
          <a:prstGeom prst="rect">
            <a:avLst/>
          </a:prstGeom>
          <a:noFill/>
        </p:spPr>
        <p:txBody>
          <a:bodyPr wrap="square" rtlCol="0">
            <a:spAutoFit/>
          </a:bodyPr>
          <a:lstStyle/>
          <a:p>
            <a:pPr algn="ctr"/>
            <a:r>
              <a:rPr lang="en-US" sz="3600" dirty="0">
                <a:solidFill>
                  <a:srgbClr val="FFFF00"/>
                </a:solidFill>
              </a:rPr>
              <a:t>Dromaeosaurs</a:t>
            </a:r>
          </a:p>
        </p:txBody>
      </p:sp>
      <p:sp>
        <p:nvSpPr>
          <p:cNvPr id="17" name="TextBox 16"/>
          <p:cNvSpPr txBox="1"/>
          <p:nvPr/>
        </p:nvSpPr>
        <p:spPr>
          <a:xfrm rot="10800000" flipH="1" flipV="1">
            <a:off x="6248400" y="628472"/>
            <a:ext cx="4114800" cy="1200329"/>
          </a:xfrm>
          <a:prstGeom prst="rect">
            <a:avLst/>
          </a:prstGeom>
          <a:noFill/>
        </p:spPr>
        <p:txBody>
          <a:bodyPr wrap="square" rtlCol="0">
            <a:spAutoFit/>
          </a:bodyPr>
          <a:lstStyle/>
          <a:p>
            <a:pPr algn="ctr"/>
            <a:r>
              <a:rPr lang="en-US" sz="3600" dirty="0">
                <a:solidFill>
                  <a:schemeClr val="bg1"/>
                </a:solidFill>
              </a:rPr>
              <a:t>Actual Sequence in the Fossil Record</a:t>
            </a:r>
          </a:p>
        </p:txBody>
      </p:sp>
      <p:sp>
        <p:nvSpPr>
          <p:cNvPr id="18" name="TextBox 17"/>
          <p:cNvSpPr txBox="1"/>
          <p:nvPr/>
        </p:nvSpPr>
        <p:spPr>
          <a:xfrm>
            <a:off x="6591300" y="2407504"/>
            <a:ext cx="3200400" cy="646331"/>
          </a:xfrm>
          <a:prstGeom prst="rect">
            <a:avLst/>
          </a:prstGeom>
          <a:noFill/>
        </p:spPr>
        <p:txBody>
          <a:bodyPr wrap="square" rtlCol="0">
            <a:spAutoFit/>
          </a:bodyPr>
          <a:lstStyle/>
          <a:p>
            <a:pPr algn="ctr"/>
            <a:r>
              <a:rPr lang="en-US" sz="3600" dirty="0">
                <a:solidFill>
                  <a:srgbClr val="FFFF00"/>
                </a:solidFill>
              </a:rPr>
              <a:t>Dromaeosaurs</a:t>
            </a:r>
          </a:p>
        </p:txBody>
      </p:sp>
      <p:sp>
        <p:nvSpPr>
          <p:cNvPr id="19" name="TextBox 18"/>
          <p:cNvSpPr txBox="1"/>
          <p:nvPr/>
        </p:nvSpPr>
        <p:spPr>
          <a:xfrm>
            <a:off x="6705600" y="3276601"/>
            <a:ext cx="2971800" cy="461665"/>
          </a:xfrm>
          <a:prstGeom prst="rect">
            <a:avLst/>
          </a:prstGeom>
          <a:noFill/>
        </p:spPr>
        <p:txBody>
          <a:bodyPr wrap="square" rtlCol="0">
            <a:spAutoFit/>
          </a:bodyPr>
          <a:lstStyle/>
          <a:p>
            <a:pPr algn="ctr"/>
            <a:r>
              <a:rPr lang="en-US" sz="2400" dirty="0">
                <a:solidFill>
                  <a:schemeClr val="bg1"/>
                </a:solidFill>
              </a:rPr>
              <a:t>Feathered dinosaurs</a:t>
            </a:r>
          </a:p>
        </p:txBody>
      </p:sp>
      <p:sp>
        <p:nvSpPr>
          <p:cNvPr id="20" name="TextBox 19"/>
          <p:cNvSpPr txBox="1"/>
          <p:nvPr/>
        </p:nvSpPr>
        <p:spPr>
          <a:xfrm>
            <a:off x="6134100" y="4183798"/>
            <a:ext cx="4114800" cy="461665"/>
          </a:xfrm>
          <a:prstGeom prst="rect">
            <a:avLst/>
          </a:prstGeom>
          <a:noFill/>
        </p:spPr>
        <p:txBody>
          <a:bodyPr wrap="square" rtlCol="0">
            <a:spAutoFit/>
          </a:bodyPr>
          <a:lstStyle/>
          <a:p>
            <a:pPr algn="ctr"/>
            <a:r>
              <a:rPr lang="en-US" sz="2400" dirty="0">
                <a:solidFill>
                  <a:schemeClr val="bg1"/>
                </a:solidFill>
              </a:rPr>
              <a:t>Strange birds &amp; modern birds</a:t>
            </a:r>
          </a:p>
        </p:txBody>
      </p:sp>
      <p:sp>
        <p:nvSpPr>
          <p:cNvPr id="21" name="TextBox 20"/>
          <p:cNvSpPr txBox="1"/>
          <p:nvPr/>
        </p:nvSpPr>
        <p:spPr>
          <a:xfrm>
            <a:off x="7010400" y="5105401"/>
            <a:ext cx="2209800" cy="461665"/>
          </a:xfrm>
          <a:prstGeom prst="rect">
            <a:avLst/>
          </a:prstGeom>
          <a:noFill/>
        </p:spPr>
        <p:txBody>
          <a:bodyPr wrap="square" rtlCol="0">
            <a:spAutoFit/>
          </a:bodyPr>
          <a:lstStyle/>
          <a:p>
            <a:pPr algn="ctr"/>
            <a:r>
              <a:rPr lang="en-US" sz="2400" dirty="0">
                <a:solidFill>
                  <a:schemeClr val="bg1"/>
                </a:solidFill>
              </a:rPr>
              <a:t>Strange birds</a:t>
            </a:r>
          </a:p>
        </p:txBody>
      </p:sp>
      <p:sp>
        <p:nvSpPr>
          <p:cNvPr id="22" name="TextBox 21"/>
          <p:cNvSpPr txBox="1"/>
          <p:nvPr/>
        </p:nvSpPr>
        <p:spPr>
          <a:xfrm>
            <a:off x="7010400" y="5852995"/>
            <a:ext cx="2057400" cy="461665"/>
          </a:xfrm>
          <a:prstGeom prst="rect">
            <a:avLst/>
          </a:prstGeom>
          <a:noFill/>
        </p:spPr>
        <p:txBody>
          <a:bodyPr wrap="square" rtlCol="0">
            <a:spAutoFit/>
          </a:bodyPr>
          <a:lstStyle/>
          <a:p>
            <a:pPr algn="ctr"/>
            <a:r>
              <a:rPr lang="en-US" sz="2400" dirty="0">
                <a:solidFill>
                  <a:schemeClr val="bg1"/>
                </a:solidFill>
              </a:rPr>
              <a:t>Dinosaurs </a:t>
            </a:r>
          </a:p>
        </p:txBody>
      </p:sp>
    </p:spTree>
    <p:extLst>
      <p:ext uri="{BB962C8B-B14F-4D97-AF65-F5344CB8AC3E}">
        <p14:creationId xmlns:p14="http://schemas.microsoft.com/office/powerpoint/2010/main" val="382722704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953130" y="3934272"/>
            <a:ext cx="1847471" cy="1107526"/>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400" dirty="0">
                <a:solidFill>
                  <a:prstClr val="black"/>
                </a:solidFill>
              </a:rPr>
              <a:t>Triassic</a:t>
            </a:r>
          </a:p>
        </p:txBody>
      </p:sp>
      <p:sp>
        <p:nvSpPr>
          <p:cNvPr id="3" name="Rectangle 2"/>
          <p:cNvSpPr/>
          <p:nvPr/>
        </p:nvSpPr>
        <p:spPr>
          <a:xfrm>
            <a:off x="2975570" y="2839764"/>
            <a:ext cx="1825031" cy="1094509"/>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400" dirty="0">
                <a:solidFill>
                  <a:prstClr val="black"/>
                </a:solidFill>
              </a:rPr>
              <a:t>Jurassic</a:t>
            </a:r>
          </a:p>
        </p:txBody>
      </p:sp>
      <p:sp>
        <p:nvSpPr>
          <p:cNvPr id="4" name="Rectangle 3"/>
          <p:cNvSpPr/>
          <p:nvPr/>
        </p:nvSpPr>
        <p:spPr>
          <a:xfrm>
            <a:off x="2975570" y="1732237"/>
            <a:ext cx="1825031" cy="11075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400" dirty="0">
                <a:solidFill>
                  <a:prstClr val="black"/>
                </a:solidFill>
              </a:rPr>
              <a:t>Cretaceous</a:t>
            </a:r>
          </a:p>
        </p:txBody>
      </p:sp>
      <p:sp>
        <p:nvSpPr>
          <p:cNvPr id="5" name="Rectangle 4"/>
          <p:cNvSpPr/>
          <p:nvPr/>
        </p:nvSpPr>
        <p:spPr>
          <a:xfrm rot="16200000">
            <a:off x="937904" y="3004134"/>
            <a:ext cx="3309562" cy="765768"/>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prstClr val="black"/>
                </a:solidFill>
              </a:rPr>
              <a:t>Mesozoic</a:t>
            </a:r>
          </a:p>
        </p:txBody>
      </p:sp>
      <p:sp>
        <p:nvSpPr>
          <p:cNvPr id="6" name="Rectangle 5"/>
          <p:cNvSpPr/>
          <p:nvPr/>
        </p:nvSpPr>
        <p:spPr>
          <a:xfrm>
            <a:off x="4800600" y="1732238"/>
            <a:ext cx="1371600" cy="553763"/>
          </a:xfrm>
          <a:prstGeom prst="rect">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Upper</a:t>
            </a:r>
          </a:p>
        </p:txBody>
      </p:sp>
      <p:sp>
        <p:nvSpPr>
          <p:cNvPr id="7" name="Rectangle 6"/>
          <p:cNvSpPr/>
          <p:nvPr/>
        </p:nvSpPr>
        <p:spPr>
          <a:xfrm>
            <a:off x="4800600" y="2286001"/>
            <a:ext cx="1371600" cy="553763"/>
          </a:xfrm>
          <a:prstGeom prst="rect">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Lower</a:t>
            </a:r>
          </a:p>
        </p:txBody>
      </p:sp>
      <p:sp>
        <p:nvSpPr>
          <p:cNvPr id="8" name="Rectangle 7"/>
          <p:cNvSpPr/>
          <p:nvPr/>
        </p:nvSpPr>
        <p:spPr>
          <a:xfrm>
            <a:off x="4800600" y="2839764"/>
            <a:ext cx="1371600" cy="553763"/>
          </a:xfrm>
          <a:prstGeom prst="rect">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Upper</a:t>
            </a:r>
          </a:p>
        </p:txBody>
      </p:sp>
      <p:sp>
        <p:nvSpPr>
          <p:cNvPr id="9" name="Rectangle 8"/>
          <p:cNvSpPr/>
          <p:nvPr/>
        </p:nvSpPr>
        <p:spPr>
          <a:xfrm>
            <a:off x="4800600" y="3380510"/>
            <a:ext cx="1371600" cy="553763"/>
          </a:xfrm>
          <a:prstGeom prst="rect">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rPr>
              <a:t>Lower</a:t>
            </a:r>
            <a:r>
              <a:rPr lang="en-US" dirty="0" err="1"/>
              <a:t>r</a:t>
            </a:r>
            <a:endParaRPr lang="en-US" dirty="0"/>
          </a:p>
        </p:txBody>
      </p:sp>
      <p:sp>
        <p:nvSpPr>
          <p:cNvPr id="10" name="Rectangle 9"/>
          <p:cNvSpPr/>
          <p:nvPr/>
        </p:nvSpPr>
        <p:spPr>
          <a:xfrm>
            <a:off x="4800600" y="3934273"/>
            <a:ext cx="1371600" cy="553763"/>
          </a:xfrm>
          <a:prstGeom prst="rect">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Upper</a:t>
            </a:r>
          </a:p>
        </p:txBody>
      </p:sp>
      <p:sp>
        <p:nvSpPr>
          <p:cNvPr id="11" name="Rectangle 10"/>
          <p:cNvSpPr/>
          <p:nvPr/>
        </p:nvSpPr>
        <p:spPr>
          <a:xfrm>
            <a:off x="4800600" y="4488036"/>
            <a:ext cx="1371600" cy="553763"/>
          </a:xfrm>
          <a:prstGeom prst="rect">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Lower</a:t>
            </a:r>
          </a:p>
        </p:txBody>
      </p:sp>
      <p:sp>
        <p:nvSpPr>
          <p:cNvPr id="12" name="Rectangle 11"/>
          <p:cNvSpPr/>
          <p:nvPr/>
        </p:nvSpPr>
        <p:spPr>
          <a:xfrm>
            <a:off x="6172200" y="3367074"/>
            <a:ext cx="2362200" cy="553763"/>
          </a:xfrm>
          <a:prstGeom prst="rect">
            <a:avLst/>
          </a:prstGeom>
          <a:solidFill>
            <a:srgbClr val="C9BA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Dromaeosaurs</a:t>
            </a:r>
          </a:p>
        </p:txBody>
      </p:sp>
      <p:sp>
        <p:nvSpPr>
          <p:cNvPr id="13" name="Rectangle 12"/>
          <p:cNvSpPr/>
          <p:nvPr/>
        </p:nvSpPr>
        <p:spPr>
          <a:xfrm>
            <a:off x="6172200" y="2286001"/>
            <a:ext cx="2362200" cy="1094509"/>
          </a:xfrm>
          <a:prstGeom prst="rect">
            <a:avLst/>
          </a:prstGeom>
          <a:solidFill>
            <a:srgbClr val="B49F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Fossil Birds</a:t>
            </a:r>
          </a:p>
          <a:p>
            <a:pPr algn="ctr"/>
            <a:r>
              <a:rPr lang="en-US" sz="2400" dirty="0"/>
              <a:t>(worldwide)</a:t>
            </a:r>
          </a:p>
        </p:txBody>
      </p:sp>
      <p:sp>
        <p:nvSpPr>
          <p:cNvPr id="14" name="Rectangle 13"/>
          <p:cNvSpPr/>
          <p:nvPr/>
        </p:nvSpPr>
        <p:spPr>
          <a:xfrm>
            <a:off x="6172200" y="1718802"/>
            <a:ext cx="2362200" cy="587562"/>
          </a:xfrm>
          <a:prstGeom prst="rect">
            <a:avLst/>
          </a:prstGeom>
          <a:solidFill>
            <a:srgbClr val="C9BA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Dromaeosaurs</a:t>
            </a:r>
          </a:p>
        </p:txBody>
      </p:sp>
    </p:spTree>
    <p:custDataLst>
      <p:tags r:id="rId1"/>
    </p:custDataLst>
    <p:extLst>
      <p:ext uri="{BB962C8B-B14F-4D97-AF65-F5344CB8AC3E}">
        <p14:creationId xmlns:p14="http://schemas.microsoft.com/office/powerpoint/2010/main" val="356790029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12"/>
                                        </p:tgtEl>
                                        <p:attrNameLst>
                                          <p:attrName>style.visibility</p:attrName>
                                        </p:attrNameLst>
                                      </p:cBhvr>
                                      <p:to>
                                        <p:strVal val="hidden"/>
                                      </p:to>
                                    </p:set>
                                  </p:childTnLst>
                                </p:cTn>
                              </p:par>
                              <p:par>
                                <p:cTn id="12" presetID="10" presetClass="entr" presetSubtype="0" fill="hold" grpId="0" nodeType="with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4"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5334" y="436614"/>
            <a:ext cx="2618506" cy="1745671"/>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13750" y="2431996"/>
            <a:ext cx="2590091" cy="1814092"/>
          </a:xfrm>
          <a:prstGeom prst="rect">
            <a:avLst/>
          </a:prstGeom>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13750" y="4495801"/>
            <a:ext cx="2628899" cy="1752599"/>
          </a:xfrm>
          <a:prstGeom prst="rect">
            <a:avLst/>
          </a:prstGeom>
        </p:spPr>
      </p:pic>
      <p:sp>
        <p:nvSpPr>
          <p:cNvPr id="8" name="TextBox 7"/>
          <p:cNvSpPr txBox="1"/>
          <p:nvPr/>
        </p:nvSpPr>
        <p:spPr>
          <a:xfrm>
            <a:off x="2514600" y="4363853"/>
            <a:ext cx="2831836" cy="646331"/>
          </a:xfrm>
          <a:prstGeom prst="rect">
            <a:avLst/>
          </a:prstGeom>
          <a:noFill/>
        </p:spPr>
        <p:txBody>
          <a:bodyPr wrap="square" rtlCol="0">
            <a:spAutoFit/>
          </a:bodyPr>
          <a:lstStyle/>
          <a:p>
            <a:r>
              <a:rPr lang="en-US" sz="3600" dirty="0">
                <a:solidFill>
                  <a:schemeClr val="bg1"/>
                </a:solidFill>
              </a:rPr>
              <a:t>Ancestors</a:t>
            </a:r>
          </a:p>
        </p:txBody>
      </p:sp>
      <p:sp>
        <p:nvSpPr>
          <p:cNvPr id="9" name="Right Arrow 8"/>
          <p:cNvSpPr/>
          <p:nvPr/>
        </p:nvSpPr>
        <p:spPr>
          <a:xfrm rot="5400000">
            <a:off x="3737264" y="5244824"/>
            <a:ext cx="927901" cy="541392"/>
          </a:xfrm>
          <a:prstGeom prst="rightArrow">
            <a:avLst>
              <a:gd name="adj1" fmla="val 37879"/>
              <a:gd name="adj2" fmla="val 500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7582534" y="1654570"/>
            <a:ext cx="2819400" cy="646331"/>
          </a:xfrm>
          <a:prstGeom prst="rect">
            <a:avLst/>
          </a:prstGeom>
          <a:noFill/>
        </p:spPr>
        <p:txBody>
          <a:bodyPr wrap="square" rtlCol="0">
            <a:spAutoFit/>
          </a:bodyPr>
          <a:lstStyle/>
          <a:p>
            <a:r>
              <a:rPr lang="en-US" sz="3600" dirty="0">
                <a:solidFill>
                  <a:schemeClr val="bg1"/>
                </a:solidFill>
              </a:rPr>
              <a:t>Descendants</a:t>
            </a:r>
          </a:p>
        </p:txBody>
      </p:sp>
      <p:sp>
        <p:nvSpPr>
          <p:cNvPr id="12" name="Right Arrow 11"/>
          <p:cNvSpPr/>
          <p:nvPr/>
        </p:nvSpPr>
        <p:spPr>
          <a:xfrm rot="16200000">
            <a:off x="7502948" y="906164"/>
            <a:ext cx="927901" cy="541392"/>
          </a:xfrm>
          <a:prstGeom prst="rightArrow">
            <a:avLst>
              <a:gd name="adj1" fmla="val 37879"/>
              <a:gd name="adj2" fmla="val 500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504359" y="4048660"/>
            <a:ext cx="533400" cy="2646878"/>
          </a:xfrm>
          <a:prstGeom prst="rect">
            <a:avLst/>
          </a:prstGeom>
          <a:noFill/>
        </p:spPr>
        <p:txBody>
          <a:bodyPr wrap="square" rtlCol="0">
            <a:spAutoFit/>
          </a:bodyPr>
          <a:lstStyle/>
          <a:p>
            <a:pPr algn="ctr"/>
            <a:r>
              <a:rPr lang="en-US" sz="16600" dirty="0">
                <a:solidFill>
                  <a:srgbClr val="FF0000"/>
                </a:solidFill>
              </a:rPr>
              <a:t>?</a:t>
            </a:r>
          </a:p>
        </p:txBody>
      </p:sp>
      <p:sp>
        <p:nvSpPr>
          <p:cNvPr id="11" name="TextBox 10"/>
          <p:cNvSpPr txBox="1"/>
          <p:nvPr/>
        </p:nvSpPr>
        <p:spPr>
          <a:xfrm>
            <a:off x="6636254" y="29716"/>
            <a:ext cx="533400" cy="2646878"/>
          </a:xfrm>
          <a:prstGeom prst="rect">
            <a:avLst/>
          </a:prstGeom>
          <a:noFill/>
        </p:spPr>
        <p:txBody>
          <a:bodyPr wrap="square" rtlCol="0">
            <a:spAutoFit/>
          </a:bodyPr>
          <a:lstStyle/>
          <a:p>
            <a:pPr algn="ctr"/>
            <a:r>
              <a:rPr lang="en-US" sz="16600" dirty="0">
                <a:solidFill>
                  <a:srgbClr val="FF0000"/>
                </a:solidFill>
              </a:rPr>
              <a:t>?</a:t>
            </a:r>
          </a:p>
        </p:txBody>
      </p:sp>
    </p:spTree>
    <p:extLst>
      <p:ext uri="{BB962C8B-B14F-4D97-AF65-F5344CB8AC3E}">
        <p14:creationId xmlns:p14="http://schemas.microsoft.com/office/powerpoint/2010/main" val="66879905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solidFill>
                  <a:schemeClr val="bg1"/>
                </a:solidFill>
              </a:rPr>
              <a:t>Summary</a:t>
            </a:r>
            <a:endParaRPr lang="en-US" dirty="0">
              <a:solidFill>
                <a:schemeClr val="bg1"/>
              </a:solidFill>
            </a:endParaRPr>
          </a:p>
        </p:txBody>
      </p:sp>
      <p:sp>
        <p:nvSpPr>
          <p:cNvPr id="7" name="Subtitle 6"/>
          <p:cNvSpPr>
            <a:spLocks noGrp="1"/>
          </p:cNvSpPr>
          <p:nvPr>
            <p:ph type="subTitle" idx="1"/>
          </p:nvPr>
        </p:nvSpPr>
        <p:spPr/>
        <p:txBody>
          <a:bodyPr/>
          <a:lstStyle/>
          <a:p>
            <a:r>
              <a:rPr lang="en-US" dirty="0" smtClean="0"/>
              <a:t>Four things in the fossil </a:t>
            </a:r>
            <a:r>
              <a:rPr lang="en-US" dirty="0"/>
              <a:t>r</a:t>
            </a:r>
            <a:r>
              <a:rPr lang="en-US" dirty="0" smtClean="0"/>
              <a:t>ecord that are</a:t>
            </a:r>
          </a:p>
          <a:p>
            <a:r>
              <a:rPr lang="en-US" dirty="0" smtClean="0"/>
              <a:t>NOT consistent with evolution:</a:t>
            </a:r>
            <a:endParaRPr lang="en-US" dirty="0"/>
          </a:p>
        </p:txBody>
      </p:sp>
    </p:spTree>
    <p:extLst>
      <p:ext uri="{BB962C8B-B14F-4D97-AF65-F5344CB8AC3E}">
        <p14:creationId xmlns:p14="http://schemas.microsoft.com/office/powerpoint/2010/main" val="373651879"/>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6781800" y="5282398"/>
            <a:ext cx="1828800" cy="369332"/>
          </a:xfrm>
          <a:prstGeom prst="rect">
            <a:avLst/>
          </a:prstGeom>
          <a:noFill/>
        </p:spPr>
        <p:txBody>
          <a:bodyPr wrap="square" rtlCol="0">
            <a:spAutoFit/>
          </a:bodyPr>
          <a:lstStyle/>
          <a:p>
            <a:r>
              <a:rPr lang="en-US" dirty="0">
                <a:solidFill>
                  <a:schemeClr val="bg1"/>
                </a:solidFill>
              </a:rPr>
              <a:t>New body plan</a:t>
            </a:r>
          </a:p>
        </p:txBody>
      </p:sp>
      <p:sp>
        <p:nvSpPr>
          <p:cNvPr id="21" name="TextBox 20"/>
          <p:cNvSpPr txBox="1"/>
          <p:nvPr/>
        </p:nvSpPr>
        <p:spPr>
          <a:xfrm>
            <a:off x="6781800" y="4419600"/>
            <a:ext cx="1828800" cy="369332"/>
          </a:xfrm>
          <a:prstGeom prst="rect">
            <a:avLst/>
          </a:prstGeom>
          <a:noFill/>
        </p:spPr>
        <p:txBody>
          <a:bodyPr wrap="square" rtlCol="0">
            <a:spAutoFit/>
          </a:bodyPr>
          <a:lstStyle/>
          <a:p>
            <a:r>
              <a:rPr lang="en-US" dirty="0">
                <a:solidFill>
                  <a:schemeClr val="bg1"/>
                </a:solidFill>
              </a:rPr>
              <a:t>New body plan</a:t>
            </a:r>
          </a:p>
        </p:txBody>
      </p:sp>
      <p:sp>
        <p:nvSpPr>
          <p:cNvPr id="22" name="TextBox 21"/>
          <p:cNvSpPr txBox="1"/>
          <p:nvPr/>
        </p:nvSpPr>
        <p:spPr>
          <a:xfrm>
            <a:off x="6781800" y="3974068"/>
            <a:ext cx="1828800" cy="369332"/>
          </a:xfrm>
          <a:prstGeom prst="rect">
            <a:avLst/>
          </a:prstGeom>
          <a:noFill/>
        </p:spPr>
        <p:txBody>
          <a:bodyPr wrap="square" rtlCol="0">
            <a:spAutoFit/>
          </a:bodyPr>
          <a:lstStyle/>
          <a:p>
            <a:r>
              <a:rPr lang="en-US" dirty="0">
                <a:solidFill>
                  <a:schemeClr val="bg1"/>
                </a:solidFill>
              </a:rPr>
              <a:t>New body plan</a:t>
            </a:r>
          </a:p>
        </p:txBody>
      </p:sp>
      <p:sp>
        <p:nvSpPr>
          <p:cNvPr id="23" name="TextBox 22"/>
          <p:cNvSpPr txBox="1"/>
          <p:nvPr/>
        </p:nvSpPr>
        <p:spPr>
          <a:xfrm>
            <a:off x="6781800" y="3516868"/>
            <a:ext cx="1828800" cy="369332"/>
          </a:xfrm>
          <a:prstGeom prst="rect">
            <a:avLst/>
          </a:prstGeom>
          <a:noFill/>
        </p:spPr>
        <p:txBody>
          <a:bodyPr wrap="square" rtlCol="0">
            <a:spAutoFit/>
          </a:bodyPr>
          <a:lstStyle/>
          <a:p>
            <a:r>
              <a:rPr lang="en-US" dirty="0">
                <a:solidFill>
                  <a:schemeClr val="bg1"/>
                </a:solidFill>
              </a:rPr>
              <a:t>New body plan</a:t>
            </a:r>
          </a:p>
        </p:txBody>
      </p:sp>
      <p:sp>
        <p:nvSpPr>
          <p:cNvPr id="24" name="TextBox 23"/>
          <p:cNvSpPr txBox="1"/>
          <p:nvPr/>
        </p:nvSpPr>
        <p:spPr>
          <a:xfrm>
            <a:off x="6781800" y="4876800"/>
            <a:ext cx="1828800" cy="369332"/>
          </a:xfrm>
          <a:prstGeom prst="rect">
            <a:avLst/>
          </a:prstGeom>
          <a:noFill/>
        </p:spPr>
        <p:txBody>
          <a:bodyPr wrap="square" rtlCol="0">
            <a:spAutoFit/>
          </a:bodyPr>
          <a:lstStyle/>
          <a:p>
            <a:r>
              <a:rPr lang="en-US" dirty="0">
                <a:solidFill>
                  <a:schemeClr val="bg1"/>
                </a:solidFill>
              </a:rPr>
              <a:t>New body plan</a:t>
            </a:r>
          </a:p>
        </p:txBody>
      </p:sp>
      <p:sp>
        <p:nvSpPr>
          <p:cNvPr id="26" name="TextBox 25"/>
          <p:cNvSpPr txBox="1"/>
          <p:nvPr/>
        </p:nvSpPr>
        <p:spPr>
          <a:xfrm>
            <a:off x="6781800" y="3059668"/>
            <a:ext cx="1828800" cy="369332"/>
          </a:xfrm>
          <a:prstGeom prst="rect">
            <a:avLst/>
          </a:prstGeom>
          <a:noFill/>
        </p:spPr>
        <p:txBody>
          <a:bodyPr wrap="square" rtlCol="0">
            <a:spAutoFit/>
          </a:bodyPr>
          <a:lstStyle/>
          <a:p>
            <a:r>
              <a:rPr lang="en-US" dirty="0">
                <a:solidFill>
                  <a:schemeClr val="bg1"/>
                </a:solidFill>
              </a:rPr>
              <a:t>New body plan</a:t>
            </a:r>
          </a:p>
        </p:txBody>
      </p:sp>
      <p:sp>
        <p:nvSpPr>
          <p:cNvPr id="27" name="TextBox 26"/>
          <p:cNvSpPr txBox="1"/>
          <p:nvPr/>
        </p:nvSpPr>
        <p:spPr>
          <a:xfrm>
            <a:off x="6781800" y="2602468"/>
            <a:ext cx="1828800" cy="369332"/>
          </a:xfrm>
          <a:prstGeom prst="rect">
            <a:avLst/>
          </a:prstGeom>
          <a:noFill/>
        </p:spPr>
        <p:txBody>
          <a:bodyPr wrap="square" rtlCol="0">
            <a:spAutoFit/>
          </a:bodyPr>
          <a:lstStyle/>
          <a:p>
            <a:r>
              <a:rPr lang="en-US" dirty="0">
                <a:solidFill>
                  <a:schemeClr val="bg1"/>
                </a:solidFill>
              </a:rPr>
              <a:t>New body plan</a:t>
            </a:r>
          </a:p>
        </p:txBody>
      </p:sp>
      <p:sp>
        <p:nvSpPr>
          <p:cNvPr id="31" name="TextBox 30"/>
          <p:cNvSpPr txBox="1"/>
          <p:nvPr/>
        </p:nvSpPr>
        <p:spPr>
          <a:xfrm>
            <a:off x="6781800" y="2145268"/>
            <a:ext cx="1828800" cy="369332"/>
          </a:xfrm>
          <a:prstGeom prst="rect">
            <a:avLst/>
          </a:prstGeom>
          <a:noFill/>
        </p:spPr>
        <p:txBody>
          <a:bodyPr wrap="square" rtlCol="0">
            <a:spAutoFit/>
          </a:bodyPr>
          <a:lstStyle/>
          <a:p>
            <a:r>
              <a:rPr lang="en-US" dirty="0">
                <a:solidFill>
                  <a:schemeClr val="bg1"/>
                </a:solidFill>
              </a:rPr>
              <a:t>New body plan</a:t>
            </a:r>
          </a:p>
        </p:txBody>
      </p:sp>
      <p:sp>
        <p:nvSpPr>
          <p:cNvPr id="32" name="TextBox 31"/>
          <p:cNvSpPr txBox="1"/>
          <p:nvPr/>
        </p:nvSpPr>
        <p:spPr>
          <a:xfrm>
            <a:off x="6781800" y="1688068"/>
            <a:ext cx="1828800" cy="369332"/>
          </a:xfrm>
          <a:prstGeom prst="rect">
            <a:avLst/>
          </a:prstGeom>
          <a:noFill/>
        </p:spPr>
        <p:txBody>
          <a:bodyPr wrap="square" rtlCol="0">
            <a:spAutoFit/>
          </a:bodyPr>
          <a:lstStyle/>
          <a:p>
            <a:r>
              <a:rPr lang="en-US" dirty="0">
                <a:solidFill>
                  <a:schemeClr val="bg1"/>
                </a:solidFill>
              </a:rPr>
              <a:t>New body plan</a:t>
            </a:r>
          </a:p>
        </p:txBody>
      </p:sp>
      <p:sp>
        <p:nvSpPr>
          <p:cNvPr id="3" name="TextBox 2"/>
          <p:cNvSpPr txBox="1"/>
          <p:nvPr/>
        </p:nvSpPr>
        <p:spPr>
          <a:xfrm>
            <a:off x="6324600" y="276761"/>
            <a:ext cx="4572000" cy="1323439"/>
          </a:xfrm>
          <a:prstGeom prst="rect">
            <a:avLst/>
          </a:prstGeom>
          <a:noFill/>
        </p:spPr>
        <p:txBody>
          <a:bodyPr wrap="square" rtlCol="0">
            <a:spAutoFit/>
          </a:bodyPr>
          <a:lstStyle/>
          <a:p>
            <a:pPr algn="ctr"/>
            <a:r>
              <a:rPr lang="en-US" sz="4000" dirty="0" smtClean="0">
                <a:solidFill>
                  <a:schemeClr val="bg1"/>
                </a:solidFill>
              </a:rPr>
              <a:t>Body plans appearing gradually</a:t>
            </a:r>
            <a:endParaRPr lang="en-US" sz="4000" dirty="0">
              <a:solidFill>
                <a:schemeClr val="bg1"/>
              </a:solidFill>
            </a:endParaRPr>
          </a:p>
        </p:txBody>
      </p:sp>
      <p:sp>
        <p:nvSpPr>
          <p:cNvPr id="33" name="Rectangle 32"/>
          <p:cNvSpPr/>
          <p:nvPr/>
        </p:nvSpPr>
        <p:spPr>
          <a:xfrm>
            <a:off x="3042636" y="228603"/>
            <a:ext cx="2760372"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34" name="Rectangle 33"/>
          <p:cNvSpPr/>
          <p:nvPr/>
        </p:nvSpPr>
        <p:spPr>
          <a:xfrm>
            <a:off x="3042636" y="651975"/>
            <a:ext cx="2760372"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35" name="Rectangle 34"/>
          <p:cNvSpPr/>
          <p:nvPr/>
        </p:nvSpPr>
        <p:spPr>
          <a:xfrm>
            <a:off x="3042636" y="1075347"/>
            <a:ext cx="2760372"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36" name="Rectangle 35"/>
          <p:cNvSpPr/>
          <p:nvPr/>
        </p:nvSpPr>
        <p:spPr>
          <a:xfrm>
            <a:off x="3042636" y="1498719"/>
            <a:ext cx="2760372"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37" name="Rectangle 36"/>
          <p:cNvSpPr/>
          <p:nvPr/>
        </p:nvSpPr>
        <p:spPr>
          <a:xfrm>
            <a:off x="3042636" y="1922091"/>
            <a:ext cx="2760372"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38" name="Rectangle 37"/>
          <p:cNvSpPr/>
          <p:nvPr/>
        </p:nvSpPr>
        <p:spPr>
          <a:xfrm>
            <a:off x="3042636" y="2345463"/>
            <a:ext cx="2760372"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39" name="Rectangle 38"/>
          <p:cNvSpPr/>
          <p:nvPr/>
        </p:nvSpPr>
        <p:spPr>
          <a:xfrm>
            <a:off x="3042636" y="2768835"/>
            <a:ext cx="2760372"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40" name="Rectangle 39"/>
          <p:cNvSpPr/>
          <p:nvPr/>
        </p:nvSpPr>
        <p:spPr>
          <a:xfrm>
            <a:off x="3042636" y="3192207"/>
            <a:ext cx="2760372"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41" name="Rectangle 40"/>
          <p:cNvSpPr/>
          <p:nvPr/>
        </p:nvSpPr>
        <p:spPr>
          <a:xfrm>
            <a:off x="3042636" y="3615579"/>
            <a:ext cx="2760372"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42" name="Rectangle 41"/>
          <p:cNvSpPr/>
          <p:nvPr/>
        </p:nvSpPr>
        <p:spPr>
          <a:xfrm>
            <a:off x="3033671" y="4038951"/>
            <a:ext cx="276442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43" name="Rectangle 42"/>
          <p:cNvSpPr/>
          <p:nvPr/>
        </p:nvSpPr>
        <p:spPr>
          <a:xfrm>
            <a:off x="3033671" y="4469255"/>
            <a:ext cx="276442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44" name="Rectangle 43"/>
          <p:cNvSpPr/>
          <p:nvPr/>
        </p:nvSpPr>
        <p:spPr>
          <a:xfrm>
            <a:off x="3042636" y="4885695"/>
            <a:ext cx="2760372"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45" name="Rectangle 44"/>
          <p:cNvSpPr/>
          <p:nvPr/>
        </p:nvSpPr>
        <p:spPr>
          <a:xfrm>
            <a:off x="3042636" y="5309067"/>
            <a:ext cx="2760372"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46" name="Rectangle 45"/>
          <p:cNvSpPr/>
          <p:nvPr/>
        </p:nvSpPr>
        <p:spPr>
          <a:xfrm>
            <a:off x="1752601" y="5739372"/>
            <a:ext cx="4045491"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47" name="Rectangle 46"/>
          <p:cNvSpPr/>
          <p:nvPr/>
        </p:nvSpPr>
        <p:spPr>
          <a:xfrm rot="16200000">
            <a:off x="1177663"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48" name="Rectangle 47"/>
          <p:cNvSpPr/>
          <p:nvPr/>
        </p:nvSpPr>
        <p:spPr>
          <a:xfrm rot="16200000">
            <a:off x="2020211"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49" name="Rectangle 48"/>
          <p:cNvSpPr/>
          <p:nvPr/>
        </p:nvSpPr>
        <p:spPr>
          <a:xfrm rot="16200000">
            <a:off x="2016746"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50" name="Rectangle 49"/>
          <p:cNvSpPr/>
          <p:nvPr/>
        </p:nvSpPr>
        <p:spPr>
          <a:xfrm rot="16200000">
            <a:off x="-731282"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30" name="TextBox 29"/>
          <p:cNvSpPr txBox="1"/>
          <p:nvPr/>
        </p:nvSpPr>
        <p:spPr>
          <a:xfrm rot="16200000">
            <a:off x="-2260633" y="2929511"/>
            <a:ext cx="6132999" cy="1200329"/>
          </a:xfrm>
          <a:prstGeom prst="rect">
            <a:avLst/>
          </a:prstGeom>
          <a:noFill/>
        </p:spPr>
        <p:txBody>
          <a:bodyPr wrap="square" rtlCol="0">
            <a:spAutoFit/>
          </a:bodyPr>
          <a:lstStyle/>
          <a:p>
            <a:pPr algn="ctr"/>
            <a:r>
              <a:rPr lang="en-US" sz="7200" dirty="0" smtClean="0">
                <a:solidFill>
                  <a:srgbClr val="FFFF00"/>
                </a:solidFill>
              </a:rPr>
              <a:t>Prediction #1</a:t>
            </a:r>
            <a:endParaRPr lang="en-US" sz="7200" dirty="0">
              <a:solidFill>
                <a:srgbClr val="FFFF00"/>
              </a:solidFill>
            </a:endParaRPr>
          </a:p>
        </p:txBody>
      </p:sp>
    </p:spTree>
    <p:extLst>
      <p:ext uri="{BB962C8B-B14F-4D97-AF65-F5344CB8AC3E}">
        <p14:creationId xmlns:p14="http://schemas.microsoft.com/office/powerpoint/2010/main" val="234585473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50"/>
                                        <p:tgtEl>
                                          <p:spTgt spid="2"/>
                                        </p:tgtEl>
                                      </p:cBhvr>
                                    </p:animEffect>
                                    <p:anim calcmode="lin" valueType="num">
                                      <p:cBhvr>
                                        <p:cTn id="8" dur="250" fill="hold"/>
                                        <p:tgtEl>
                                          <p:spTgt spid="2"/>
                                        </p:tgtEl>
                                        <p:attrNameLst>
                                          <p:attrName>ppt_x</p:attrName>
                                        </p:attrNameLst>
                                      </p:cBhvr>
                                      <p:tavLst>
                                        <p:tav tm="0">
                                          <p:val>
                                            <p:strVal val="#ppt_x"/>
                                          </p:val>
                                        </p:tav>
                                        <p:tav tm="100000">
                                          <p:val>
                                            <p:strVal val="#ppt_x"/>
                                          </p:val>
                                        </p:tav>
                                      </p:tavLst>
                                    </p:anim>
                                    <p:anim calcmode="lin" valueType="num">
                                      <p:cBhvr>
                                        <p:cTn id="9" dur="25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250"/>
                            </p:stCondLst>
                            <p:childTnLst>
                              <p:par>
                                <p:cTn id="11" presetID="42" presetClass="entr" presetSubtype="0"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250"/>
                                        <p:tgtEl>
                                          <p:spTgt spid="24"/>
                                        </p:tgtEl>
                                      </p:cBhvr>
                                    </p:animEffect>
                                    <p:anim calcmode="lin" valueType="num">
                                      <p:cBhvr>
                                        <p:cTn id="14" dur="250" fill="hold"/>
                                        <p:tgtEl>
                                          <p:spTgt spid="24"/>
                                        </p:tgtEl>
                                        <p:attrNameLst>
                                          <p:attrName>ppt_x</p:attrName>
                                        </p:attrNameLst>
                                      </p:cBhvr>
                                      <p:tavLst>
                                        <p:tav tm="0">
                                          <p:val>
                                            <p:strVal val="#ppt_x"/>
                                          </p:val>
                                        </p:tav>
                                        <p:tav tm="100000">
                                          <p:val>
                                            <p:strVal val="#ppt_x"/>
                                          </p:val>
                                        </p:tav>
                                      </p:tavLst>
                                    </p:anim>
                                    <p:anim calcmode="lin" valueType="num">
                                      <p:cBhvr>
                                        <p:cTn id="15" dur="250" fill="hold"/>
                                        <p:tgtEl>
                                          <p:spTgt spid="24"/>
                                        </p:tgtEl>
                                        <p:attrNameLst>
                                          <p:attrName>ppt_y</p:attrName>
                                        </p:attrNameLst>
                                      </p:cBhvr>
                                      <p:tavLst>
                                        <p:tav tm="0">
                                          <p:val>
                                            <p:strVal val="#ppt_y+.1"/>
                                          </p:val>
                                        </p:tav>
                                        <p:tav tm="100000">
                                          <p:val>
                                            <p:strVal val="#ppt_y"/>
                                          </p:val>
                                        </p:tav>
                                      </p:tavLst>
                                    </p:anim>
                                  </p:childTnLst>
                                </p:cTn>
                              </p:par>
                            </p:childTnLst>
                          </p:cTn>
                        </p:par>
                        <p:par>
                          <p:cTn id="16" fill="hold">
                            <p:stCondLst>
                              <p:cond delay="500"/>
                            </p:stCondLst>
                            <p:childTnLst>
                              <p:par>
                                <p:cTn id="17" presetID="42" presetClass="entr" presetSubtype="0" fill="hold" grpId="0"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250"/>
                                        <p:tgtEl>
                                          <p:spTgt spid="21"/>
                                        </p:tgtEl>
                                      </p:cBhvr>
                                    </p:animEffect>
                                    <p:anim calcmode="lin" valueType="num">
                                      <p:cBhvr>
                                        <p:cTn id="20" dur="250" fill="hold"/>
                                        <p:tgtEl>
                                          <p:spTgt spid="21"/>
                                        </p:tgtEl>
                                        <p:attrNameLst>
                                          <p:attrName>ppt_x</p:attrName>
                                        </p:attrNameLst>
                                      </p:cBhvr>
                                      <p:tavLst>
                                        <p:tav tm="0">
                                          <p:val>
                                            <p:strVal val="#ppt_x"/>
                                          </p:val>
                                        </p:tav>
                                        <p:tav tm="100000">
                                          <p:val>
                                            <p:strVal val="#ppt_x"/>
                                          </p:val>
                                        </p:tav>
                                      </p:tavLst>
                                    </p:anim>
                                    <p:anim calcmode="lin" valueType="num">
                                      <p:cBhvr>
                                        <p:cTn id="21" dur="250" fill="hold"/>
                                        <p:tgtEl>
                                          <p:spTgt spid="21"/>
                                        </p:tgtEl>
                                        <p:attrNameLst>
                                          <p:attrName>ppt_y</p:attrName>
                                        </p:attrNameLst>
                                      </p:cBhvr>
                                      <p:tavLst>
                                        <p:tav tm="0">
                                          <p:val>
                                            <p:strVal val="#ppt_y+.1"/>
                                          </p:val>
                                        </p:tav>
                                        <p:tav tm="100000">
                                          <p:val>
                                            <p:strVal val="#ppt_y"/>
                                          </p:val>
                                        </p:tav>
                                      </p:tavLst>
                                    </p:anim>
                                  </p:childTnLst>
                                </p:cTn>
                              </p:par>
                            </p:childTnLst>
                          </p:cTn>
                        </p:par>
                        <p:par>
                          <p:cTn id="22" fill="hold">
                            <p:stCondLst>
                              <p:cond delay="750"/>
                            </p:stCondLst>
                            <p:childTnLst>
                              <p:par>
                                <p:cTn id="23" presetID="42" presetClass="entr" presetSubtype="0" fill="hold" grpId="0"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250"/>
                                        <p:tgtEl>
                                          <p:spTgt spid="22"/>
                                        </p:tgtEl>
                                      </p:cBhvr>
                                    </p:animEffect>
                                    <p:anim calcmode="lin" valueType="num">
                                      <p:cBhvr>
                                        <p:cTn id="26" dur="250" fill="hold"/>
                                        <p:tgtEl>
                                          <p:spTgt spid="22"/>
                                        </p:tgtEl>
                                        <p:attrNameLst>
                                          <p:attrName>ppt_x</p:attrName>
                                        </p:attrNameLst>
                                      </p:cBhvr>
                                      <p:tavLst>
                                        <p:tav tm="0">
                                          <p:val>
                                            <p:strVal val="#ppt_x"/>
                                          </p:val>
                                        </p:tav>
                                        <p:tav tm="100000">
                                          <p:val>
                                            <p:strVal val="#ppt_x"/>
                                          </p:val>
                                        </p:tav>
                                      </p:tavLst>
                                    </p:anim>
                                    <p:anim calcmode="lin" valueType="num">
                                      <p:cBhvr>
                                        <p:cTn id="27" dur="250" fill="hold"/>
                                        <p:tgtEl>
                                          <p:spTgt spid="22"/>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2" presetClass="entr" presetSubtype="0" fill="hold" grpId="0" nodeType="after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250"/>
                                        <p:tgtEl>
                                          <p:spTgt spid="23"/>
                                        </p:tgtEl>
                                      </p:cBhvr>
                                    </p:animEffect>
                                    <p:anim calcmode="lin" valueType="num">
                                      <p:cBhvr>
                                        <p:cTn id="32" dur="250" fill="hold"/>
                                        <p:tgtEl>
                                          <p:spTgt spid="23"/>
                                        </p:tgtEl>
                                        <p:attrNameLst>
                                          <p:attrName>ppt_x</p:attrName>
                                        </p:attrNameLst>
                                      </p:cBhvr>
                                      <p:tavLst>
                                        <p:tav tm="0">
                                          <p:val>
                                            <p:strVal val="#ppt_x"/>
                                          </p:val>
                                        </p:tav>
                                        <p:tav tm="100000">
                                          <p:val>
                                            <p:strVal val="#ppt_x"/>
                                          </p:val>
                                        </p:tav>
                                      </p:tavLst>
                                    </p:anim>
                                    <p:anim calcmode="lin" valueType="num">
                                      <p:cBhvr>
                                        <p:cTn id="33" dur="250" fill="hold"/>
                                        <p:tgtEl>
                                          <p:spTgt spid="23"/>
                                        </p:tgtEl>
                                        <p:attrNameLst>
                                          <p:attrName>ppt_y</p:attrName>
                                        </p:attrNameLst>
                                      </p:cBhvr>
                                      <p:tavLst>
                                        <p:tav tm="0">
                                          <p:val>
                                            <p:strVal val="#ppt_y+.1"/>
                                          </p:val>
                                        </p:tav>
                                        <p:tav tm="100000">
                                          <p:val>
                                            <p:strVal val="#ppt_y"/>
                                          </p:val>
                                        </p:tav>
                                      </p:tavLst>
                                    </p:anim>
                                  </p:childTnLst>
                                </p:cTn>
                              </p:par>
                            </p:childTnLst>
                          </p:cTn>
                        </p:par>
                        <p:par>
                          <p:cTn id="34" fill="hold">
                            <p:stCondLst>
                              <p:cond delay="1250"/>
                            </p:stCondLst>
                            <p:childTnLst>
                              <p:par>
                                <p:cTn id="35" presetID="42" presetClass="entr" presetSubtype="0" fill="hold" grpId="0" nodeType="after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250"/>
                                        <p:tgtEl>
                                          <p:spTgt spid="26"/>
                                        </p:tgtEl>
                                      </p:cBhvr>
                                    </p:animEffect>
                                    <p:anim calcmode="lin" valueType="num">
                                      <p:cBhvr>
                                        <p:cTn id="38" dur="250" fill="hold"/>
                                        <p:tgtEl>
                                          <p:spTgt spid="26"/>
                                        </p:tgtEl>
                                        <p:attrNameLst>
                                          <p:attrName>ppt_x</p:attrName>
                                        </p:attrNameLst>
                                      </p:cBhvr>
                                      <p:tavLst>
                                        <p:tav tm="0">
                                          <p:val>
                                            <p:strVal val="#ppt_x"/>
                                          </p:val>
                                        </p:tav>
                                        <p:tav tm="100000">
                                          <p:val>
                                            <p:strVal val="#ppt_x"/>
                                          </p:val>
                                        </p:tav>
                                      </p:tavLst>
                                    </p:anim>
                                    <p:anim calcmode="lin" valueType="num">
                                      <p:cBhvr>
                                        <p:cTn id="39" dur="250" fill="hold"/>
                                        <p:tgtEl>
                                          <p:spTgt spid="26"/>
                                        </p:tgtEl>
                                        <p:attrNameLst>
                                          <p:attrName>ppt_y</p:attrName>
                                        </p:attrNameLst>
                                      </p:cBhvr>
                                      <p:tavLst>
                                        <p:tav tm="0">
                                          <p:val>
                                            <p:strVal val="#ppt_y+.1"/>
                                          </p:val>
                                        </p:tav>
                                        <p:tav tm="100000">
                                          <p:val>
                                            <p:strVal val="#ppt_y"/>
                                          </p:val>
                                        </p:tav>
                                      </p:tavLst>
                                    </p:anim>
                                  </p:childTnLst>
                                </p:cTn>
                              </p:par>
                            </p:childTnLst>
                          </p:cTn>
                        </p:par>
                        <p:par>
                          <p:cTn id="40" fill="hold">
                            <p:stCondLst>
                              <p:cond delay="1500"/>
                            </p:stCondLst>
                            <p:childTnLst>
                              <p:par>
                                <p:cTn id="41" presetID="42" presetClass="entr" presetSubtype="0" fill="hold" grpId="0" nodeType="after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250"/>
                                        <p:tgtEl>
                                          <p:spTgt spid="27"/>
                                        </p:tgtEl>
                                      </p:cBhvr>
                                    </p:animEffect>
                                    <p:anim calcmode="lin" valueType="num">
                                      <p:cBhvr>
                                        <p:cTn id="44" dur="250" fill="hold"/>
                                        <p:tgtEl>
                                          <p:spTgt spid="27"/>
                                        </p:tgtEl>
                                        <p:attrNameLst>
                                          <p:attrName>ppt_x</p:attrName>
                                        </p:attrNameLst>
                                      </p:cBhvr>
                                      <p:tavLst>
                                        <p:tav tm="0">
                                          <p:val>
                                            <p:strVal val="#ppt_x"/>
                                          </p:val>
                                        </p:tav>
                                        <p:tav tm="100000">
                                          <p:val>
                                            <p:strVal val="#ppt_x"/>
                                          </p:val>
                                        </p:tav>
                                      </p:tavLst>
                                    </p:anim>
                                    <p:anim calcmode="lin" valueType="num">
                                      <p:cBhvr>
                                        <p:cTn id="45" dur="250" fill="hold"/>
                                        <p:tgtEl>
                                          <p:spTgt spid="27"/>
                                        </p:tgtEl>
                                        <p:attrNameLst>
                                          <p:attrName>ppt_y</p:attrName>
                                        </p:attrNameLst>
                                      </p:cBhvr>
                                      <p:tavLst>
                                        <p:tav tm="0">
                                          <p:val>
                                            <p:strVal val="#ppt_y+.1"/>
                                          </p:val>
                                        </p:tav>
                                        <p:tav tm="100000">
                                          <p:val>
                                            <p:strVal val="#ppt_y"/>
                                          </p:val>
                                        </p:tav>
                                      </p:tavLst>
                                    </p:anim>
                                  </p:childTnLst>
                                </p:cTn>
                              </p:par>
                            </p:childTnLst>
                          </p:cTn>
                        </p:par>
                        <p:par>
                          <p:cTn id="46" fill="hold">
                            <p:stCondLst>
                              <p:cond delay="1750"/>
                            </p:stCondLst>
                            <p:childTnLst>
                              <p:par>
                                <p:cTn id="47" presetID="42" presetClass="entr" presetSubtype="0" fill="hold" grpId="0" nodeType="after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fade">
                                      <p:cBhvr>
                                        <p:cTn id="49" dur="250"/>
                                        <p:tgtEl>
                                          <p:spTgt spid="31"/>
                                        </p:tgtEl>
                                      </p:cBhvr>
                                    </p:animEffect>
                                    <p:anim calcmode="lin" valueType="num">
                                      <p:cBhvr>
                                        <p:cTn id="50" dur="250" fill="hold"/>
                                        <p:tgtEl>
                                          <p:spTgt spid="31"/>
                                        </p:tgtEl>
                                        <p:attrNameLst>
                                          <p:attrName>ppt_x</p:attrName>
                                        </p:attrNameLst>
                                      </p:cBhvr>
                                      <p:tavLst>
                                        <p:tav tm="0">
                                          <p:val>
                                            <p:strVal val="#ppt_x"/>
                                          </p:val>
                                        </p:tav>
                                        <p:tav tm="100000">
                                          <p:val>
                                            <p:strVal val="#ppt_x"/>
                                          </p:val>
                                        </p:tav>
                                      </p:tavLst>
                                    </p:anim>
                                    <p:anim calcmode="lin" valueType="num">
                                      <p:cBhvr>
                                        <p:cTn id="51" dur="250" fill="hold"/>
                                        <p:tgtEl>
                                          <p:spTgt spid="31"/>
                                        </p:tgtEl>
                                        <p:attrNameLst>
                                          <p:attrName>ppt_y</p:attrName>
                                        </p:attrNameLst>
                                      </p:cBhvr>
                                      <p:tavLst>
                                        <p:tav tm="0">
                                          <p:val>
                                            <p:strVal val="#ppt_y+.1"/>
                                          </p:val>
                                        </p:tav>
                                        <p:tav tm="100000">
                                          <p:val>
                                            <p:strVal val="#ppt_y"/>
                                          </p:val>
                                        </p:tav>
                                      </p:tavLst>
                                    </p:anim>
                                  </p:childTnLst>
                                </p:cTn>
                              </p:par>
                            </p:childTnLst>
                          </p:cTn>
                        </p:par>
                        <p:par>
                          <p:cTn id="52" fill="hold">
                            <p:stCondLst>
                              <p:cond delay="2000"/>
                            </p:stCondLst>
                            <p:childTnLst>
                              <p:par>
                                <p:cTn id="53" presetID="42" presetClass="entr" presetSubtype="0" fill="hold" grpId="0" nodeType="after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fade">
                                      <p:cBhvr>
                                        <p:cTn id="55" dur="250"/>
                                        <p:tgtEl>
                                          <p:spTgt spid="32"/>
                                        </p:tgtEl>
                                      </p:cBhvr>
                                    </p:animEffect>
                                    <p:anim calcmode="lin" valueType="num">
                                      <p:cBhvr>
                                        <p:cTn id="56" dur="250" fill="hold"/>
                                        <p:tgtEl>
                                          <p:spTgt spid="32"/>
                                        </p:tgtEl>
                                        <p:attrNameLst>
                                          <p:attrName>ppt_x</p:attrName>
                                        </p:attrNameLst>
                                      </p:cBhvr>
                                      <p:tavLst>
                                        <p:tav tm="0">
                                          <p:val>
                                            <p:strVal val="#ppt_x"/>
                                          </p:val>
                                        </p:tav>
                                        <p:tav tm="100000">
                                          <p:val>
                                            <p:strVal val="#ppt_x"/>
                                          </p:val>
                                        </p:tav>
                                      </p:tavLst>
                                    </p:anim>
                                    <p:anim calcmode="lin" valueType="num">
                                      <p:cBhvr>
                                        <p:cTn id="57" dur="25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p:bldP spid="22" grpId="0"/>
      <p:bldP spid="23" grpId="0"/>
      <p:bldP spid="24" grpId="0"/>
      <p:bldP spid="26" grpId="0"/>
      <p:bldP spid="27" grpId="0"/>
      <p:bldP spid="31" grpId="0"/>
      <p:bldP spid="32" grpId="0"/>
    </p:bld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262805044"/>
              </p:ext>
            </p:extLst>
          </p:nvPr>
        </p:nvGraphicFramePr>
        <p:xfrm>
          <a:off x="6019800" y="3856646"/>
          <a:ext cx="4343322" cy="1858354"/>
        </p:xfrm>
        <a:graphic>
          <a:graphicData uri="http://schemas.openxmlformats.org/presentationml/2006/ole">
            <mc:AlternateContent xmlns:mc="http://schemas.openxmlformats.org/markup-compatibility/2006">
              <mc:Choice xmlns:v="urn:schemas-microsoft-com:vml" Requires="v">
                <p:oleObj spid="_x0000_s12384" name="Acrobat Document" r:id="rId5" imgW="9839075" imgH="4209884" progId="AcroExch.Document.7">
                  <p:embed/>
                </p:oleObj>
              </mc:Choice>
              <mc:Fallback>
                <p:oleObj name="Acrobat Document" r:id="rId5" imgW="9839075" imgH="4209884" progId="AcroExch.Document.7">
                  <p:embed/>
                  <p:pic>
                    <p:nvPicPr>
                      <p:cNvPr id="0" name=""/>
                      <p:cNvPicPr/>
                      <p:nvPr/>
                    </p:nvPicPr>
                    <p:blipFill>
                      <a:blip r:embed="rId6"/>
                      <a:stretch>
                        <a:fillRect/>
                      </a:stretch>
                    </p:blipFill>
                    <p:spPr>
                      <a:xfrm>
                        <a:off x="6019800" y="3856646"/>
                        <a:ext cx="4343322" cy="1858354"/>
                      </a:xfrm>
                      <a:prstGeom prst="rect">
                        <a:avLst/>
                      </a:prstGeom>
                    </p:spPr>
                  </p:pic>
                </p:oleObj>
              </mc:Fallback>
            </mc:AlternateContent>
          </a:graphicData>
        </a:graphic>
      </p:graphicFrame>
      <p:sp>
        <p:nvSpPr>
          <p:cNvPr id="22" name="TextBox 21"/>
          <p:cNvSpPr txBox="1"/>
          <p:nvPr/>
        </p:nvSpPr>
        <p:spPr>
          <a:xfrm>
            <a:off x="5943600" y="587514"/>
            <a:ext cx="4419600" cy="707886"/>
          </a:xfrm>
          <a:prstGeom prst="rect">
            <a:avLst/>
          </a:prstGeom>
          <a:noFill/>
        </p:spPr>
        <p:txBody>
          <a:bodyPr wrap="square" rtlCol="0">
            <a:spAutoFit/>
          </a:bodyPr>
          <a:lstStyle/>
          <a:p>
            <a:pPr algn="ctr"/>
            <a:r>
              <a:rPr lang="en-US" sz="4000" dirty="0">
                <a:solidFill>
                  <a:schemeClr val="bg1"/>
                </a:solidFill>
              </a:rPr>
              <a:t>Cambrian Explosion</a:t>
            </a:r>
          </a:p>
        </p:txBody>
      </p:sp>
      <p:sp>
        <p:nvSpPr>
          <p:cNvPr id="23" name="Rectangle 22"/>
          <p:cNvSpPr/>
          <p:nvPr/>
        </p:nvSpPr>
        <p:spPr>
          <a:xfrm>
            <a:off x="3042636" y="228603"/>
            <a:ext cx="2760372"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24" name="Rectangle 23"/>
          <p:cNvSpPr/>
          <p:nvPr/>
        </p:nvSpPr>
        <p:spPr>
          <a:xfrm>
            <a:off x="3042636" y="651975"/>
            <a:ext cx="2760372"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26" name="Rectangle 25"/>
          <p:cNvSpPr/>
          <p:nvPr/>
        </p:nvSpPr>
        <p:spPr>
          <a:xfrm>
            <a:off x="3042636" y="1075347"/>
            <a:ext cx="2760372"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27" name="Rectangle 26"/>
          <p:cNvSpPr/>
          <p:nvPr/>
        </p:nvSpPr>
        <p:spPr>
          <a:xfrm>
            <a:off x="3042636" y="1498719"/>
            <a:ext cx="2760372"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31" name="Rectangle 30"/>
          <p:cNvSpPr/>
          <p:nvPr/>
        </p:nvSpPr>
        <p:spPr>
          <a:xfrm>
            <a:off x="3042636" y="1922091"/>
            <a:ext cx="2760372"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32" name="Rectangle 31"/>
          <p:cNvSpPr/>
          <p:nvPr/>
        </p:nvSpPr>
        <p:spPr>
          <a:xfrm>
            <a:off x="3042636" y="2345463"/>
            <a:ext cx="2760372"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33" name="Rectangle 32"/>
          <p:cNvSpPr/>
          <p:nvPr/>
        </p:nvSpPr>
        <p:spPr>
          <a:xfrm>
            <a:off x="3042636" y="2768835"/>
            <a:ext cx="2760372"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34" name="Rectangle 33"/>
          <p:cNvSpPr/>
          <p:nvPr/>
        </p:nvSpPr>
        <p:spPr>
          <a:xfrm>
            <a:off x="3042636" y="3192207"/>
            <a:ext cx="2760372"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35" name="Rectangle 34"/>
          <p:cNvSpPr/>
          <p:nvPr/>
        </p:nvSpPr>
        <p:spPr>
          <a:xfrm>
            <a:off x="3042636" y="3615579"/>
            <a:ext cx="2760372"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36" name="Rectangle 35"/>
          <p:cNvSpPr/>
          <p:nvPr/>
        </p:nvSpPr>
        <p:spPr>
          <a:xfrm>
            <a:off x="3033671" y="4038951"/>
            <a:ext cx="276442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37" name="Rectangle 36"/>
          <p:cNvSpPr/>
          <p:nvPr/>
        </p:nvSpPr>
        <p:spPr>
          <a:xfrm>
            <a:off x="3033671" y="4469255"/>
            <a:ext cx="276442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38" name="Rectangle 37"/>
          <p:cNvSpPr/>
          <p:nvPr/>
        </p:nvSpPr>
        <p:spPr>
          <a:xfrm>
            <a:off x="3042636" y="4885695"/>
            <a:ext cx="2760372"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39" name="Rectangle 38"/>
          <p:cNvSpPr/>
          <p:nvPr/>
        </p:nvSpPr>
        <p:spPr>
          <a:xfrm>
            <a:off x="3042636" y="5309067"/>
            <a:ext cx="2760372"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40" name="Rectangle 39"/>
          <p:cNvSpPr/>
          <p:nvPr/>
        </p:nvSpPr>
        <p:spPr>
          <a:xfrm>
            <a:off x="1752601" y="5739372"/>
            <a:ext cx="4045491"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41" name="Rectangle 40"/>
          <p:cNvSpPr/>
          <p:nvPr/>
        </p:nvSpPr>
        <p:spPr>
          <a:xfrm rot="16200000">
            <a:off x="1177663"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42" name="Rectangle 41"/>
          <p:cNvSpPr/>
          <p:nvPr/>
        </p:nvSpPr>
        <p:spPr>
          <a:xfrm rot="16200000">
            <a:off x="2020211"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43" name="Rectangle 42"/>
          <p:cNvSpPr/>
          <p:nvPr/>
        </p:nvSpPr>
        <p:spPr>
          <a:xfrm rot="16200000">
            <a:off x="2016746"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44" name="Rectangle 43"/>
          <p:cNvSpPr/>
          <p:nvPr/>
        </p:nvSpPr>
        <p:spPr>
          <a:xfrm rot="16200000">
            <a:off x="-731282"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Tree>
    <p:extLst>
      <p:ext uri="{BB962C8B-B14F-4D97-AF65-F5344CB8AC3E}">
        <p14:creationId xmlns:p14="http://schemas.microsoft.com/office/powerpoint/2010/main" val="116014416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050" name="Picture 2" descr="C:\Users\Carol Raney\Downloads\18479878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24601" y="5241061"/>
            <a:ext cx="1447800" cy="1119842"/>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6324602" y="3642828"/>
            <a:ext cx="3962399" cy="1995972"/>
            <a:chOff x="4800601" y="3069750"/>
            <a:chExt cx="3962399" cy="1995972"/>
          </a:xfrm>
        </p:grpSpPr>
        <p:pic>
          <p:nvPicPr>
            <p:cNvPr id="2051" name="Picture 3" descr="C:\Users\Carol Raney\Downloads\46978460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0" y="3449579"/>
              <a:ext cx="1626747" cy="1084498"/>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C:\Users\Carol Raney\Downloads\18479878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0601" y="3945880"/>
              <a:ext cx="1447800" cy="111984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C:\Users\Carol Raney\Downloads\18183133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94083" y="3069750"/>
              <a:ext cx="1368917" cy="9335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Group 12"/>
          <p:cNvGrpSpPr/>
          <p:nvPr/>
        </p:nvGrpSpPr>
        <p:grpSpPr>
          <a:xfrm>
            <a:off x="6019801" y="2155912"/>
            <a:ext cx="3808809" cy="2492288"/>
            <a:chOff x="4495800" y="913554"/>
            <a:chExt cx="3808809" cy="2492288"/>
          </a:xfrm>
        </p:grpSpPr>
        <p:pic>
          <p:nvPicPr>
            <p:cNvPr id="2053" name="Picture 5" descr="C:\Users\Carol Raney\Downloads\476273185.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0884" y="1936621"/>
              <a:ext cx="1163725" cy="65570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Carol Raney\Downloads\123461872.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770937" y="913554"/>
              <a:ext cx="1623146" cy="1078144"/>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 descr="C:\Users\Carol Raney\Downloads\469784601.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367871" y="2155960"/>
              <a:ext cx="1030793" cy="687195"/>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C:\Users\Carol Raney\Downloads\184798780.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495800" y="2573526"/>
              <a:ext cx="1076069" cy="83231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C:\Users\Carol Raney\Downloads\181831333.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253844" y="2437744"/>
              <a:ext cx="987917" cy="673686"/>
            </a:xfrm>
            <a:prstGeom prst="rect">
              <a:avLst/>
            </a:prstGeom>
            <a:noFill/>
            <a:extLst>
              <a:ext uri="{909E8E84-426E-40DD-AFC4-6F175D3DCCD1}">
                <a14:hiddenFill xmlns:a14="http://schemas.microsoft.com/office/drawing/2010/main">
                  <a:solidFill>
                    <a:srgbClr val="FFFFFF"/>
                  </a:solidFill>
                </a14:hiddenFill>
              </a:ext>
            </a:extLst>
          </p:spPr>
        </p:pic>
      </p:grpSp>
      <p:sp>
        <p:nvSpPr>
          <p:cNvPr id="34" name="Rectangle 33"/>
          <p:cNvSpPr/>
          <p:nvPr/>
        </p:nvSpPr>
        <p:spPr>
          <a:xfrm>
            <a:off x="3042636" y="228603"/>
            <a:ext cx="2760372"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35" name="Rectangle 34"/>
          <p:cNvSpPr/>
          <p:nvPr/>
        </p:nvSpPr>
        <p:spPr>
          <a:xfrm>
            <a:off x="3042636" y="651975"/>
            <a:ext cx="2760372"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36" name="Rectangle 35"/>
          <p:cNvSpPr/>
          <p:nvPr/>
        </p:nvSpPr>
        <p:spPr>
          <a:xfrm>
            <a:off x="3042636" y="1075347"/>
            <a:ext cx="2760372"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37" name="Rectangle 36"/>
          <p:cNvSpPr/>
          <p:nvPr/>
        </p:nvSpPr>
        <p:spPr>
          <a:xfrm>
            <a:off x="3042636" y="1498719"/>
            <a:ext cx="2760372"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38" name="Rectangle 37"/>
          <p:cNvSpPr/>
          <p:nvPr/>
        </p:nvSpPr>
        <p:spPr>
          <a:xfrm>
            <a:off x="3042636" y="1922091"/>
            <a:ext cx="2760372"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39" name="Rectangle 38"/>
          <p:cNvSpPr/>
          <p:nvPr/>
        </p:nvSpPr>
        <p:spPr>
          <a:xfrm>
            <a:off x="3042636" y="2345463"/>
            <a:ext cx="2760372"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40" name="Rectangle 39"/>
          <p:cNvSpPr/>
          <p:nvPr/>
        </p:nvSpPr>
        <p:spPr>
          <a:xfrm>
            <a:off x="3042636" y="2768835"/>
            <a:ext cx="2760372"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41" name="Rectangle 40"/>
          <p:cNvSpPr/>
          <p:nvPr/>
        </p:nvSpPr>
        <p:spPr>
          <a:xfrm>
            <a:off x="3042636" y="3192207"/>
            <a:ext cx="2760372"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42" name="Rectangle 41"/>
          <p:cNvSpPr/>
          <p:nvPr/>
        </p:nvSpPr>
        <p:spPr>
          <a:xfrm>
            <a:off x="3042636" y="3615579"/>
            <a:ext cx="2760372"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43" name="Rectangle 42"/>
          <p:cNvSpPr/>
          <p:nvPr/>
        </p:nvSpPr>
        <p:spPr>
          <a:xfrm>
            <a:off x="3033671" y="4038951"/>
            <a:ext cx="276442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44" name="Rectangle 43"/>
          <p:cNvSpPr/>
          <p:nvPr/>
        </p:nvSpPr>
        <p:spPr>
          <a:xfrm>
            <a:off x="3033671" y="4469255"/>
            <a:ext cx="276442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45" name="Rectangle 44"/>
          <p:cNvSpPr/>
          <p:nvPr/>
        </p:nvSpPr>
        <p:spPr>
          <a:xfrm>
            <a:off x="3042636" y="4885695"/>
            <a:ext cx="2760372"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46" name="Rectangle 45"/>
          <p:cNvSpPr/>
          <p:nvPr/>
        </p:nvSpPr>
        <p:spPr>
          <a:xfrm>
            <a:off x="3042636" y="5309067"/>
            <a:ext cx="2760372"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47" name="Rectangle 46"/>
          <p:cNvSpPr/>
          <p:nvPr/>
        </p:nvSpPr>
        <p:spPr>
          <a:xfrm>
            <a:off x="1752601" y="5739372"/>
            <a:ext cx="4045491"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48" name="Rectangle 47"/>
          <p:cNvSpPr/>
          <p:nvPr/>
        </p:nvSpPr>
        <p:spPr>
          <a:xfrm rot="16200000">
            <a:off x="1177663"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49" name="Rectangle 48"/>
          <p:cNvSpPr/>
          <p:nvPr/>
        </p:nvSpPr>
        <p:spPr>
          <a:xfrm rot="16200000">
            <a:off x="2020211"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50" name="Rectangle 49"/>
          <p:cNvSpPr/>
          <p:nvPr/>
        </p:nvSpPr>
        <p:spPr>
          <a:xfrm rot="16200000">
            <a:off x="2016746"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51" name="Rectangle 50"/>
          <p:cNvSpPr/>
          <p:nvPr/>
        </p:nvSpPr>
        <p:spPr>
          <a:xfrm rot="16200000">
            <a:off x="-731282"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52" name="TextBox 51"/>
          <p:cNvSpPr txBox="1"/>
          <p:nvPr/>
        </p:nvSpPr>
        <p:spPr>
          <a:xfrm rot="16200000">
            <a:off x="-2260633" y="2929511"/>
            <a:ext cx="6132999" cy="1200329"/>
          </a:xfrm>
          <a:prstGeom prst="rect">
            <a:avLst/>
          </a:prstGeom>
          <a:noFill/>
        </p:spPr>
        <p:txBody>
          <a:bodyPr wrap="square" rtlCol="0">
            <a:spAutoFit/>
          </a:bodyPr>
          <a:lstStyle/>
          <a:p>
            <a:pPr algn="ctr"/>
            <a:r>
              <a:rPr lang="en-US" sz="7200" dirty="0" smtClean="0">
                <a:solidFill>
                  <a:srgbClr val="FFFF00"/>
                </a:solidFill>
              </a:rPr>
              <a:t>Prediction #2</a:t>
            </a:r>
            <a:endParaRPr lang="en-US" sz="7200" dirty="0">
              <a:solidFill>
                <a:srgbClr val="FFFF00"/>
              </a:solidFill>
            </a:endParaRPr>
          </a:p>
        </p:txBody>
      </p:sp>
    </p:spTree>
    <p:extLst>
      <p:ext uri="{BB962C8B-B14F-4D97-AF65-F5344CB8AC3E}">
        <p14:creationId xmlns:p14="http://schemas.microsoft.com/office/powerpoint/2010/main" val="4527790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par>
                                <p:cTn id="12" presetID="10" presetClass="exit" presetSubtype="0" fill="hold" nodeType="withEffect">
                                  <p:stCondLst>
                                    <p:cond delay="0"/>
                                  </p:stCondLst>
                                  <p:childTnLst>
                                    <p:animEffect transition="out" filter="fade">
                                      <p:cBhvr>
                                        <p:cTn id="13" dur="500"/>
                                        <p:tgtEl>
                                          <p:spTgt spid="2050"/>
                                        </p:tgtEl>
                                      </p:cBhvr>
                                    </p:animEffect>
                                    <p:set>
                                      <p:cBhvr>
                                        <p:cTn id="14" dur="1" fill="hold">
                                          <p:stCondLst>
                                            <p:cond delay="499"/>
                                          </p:stCondLst>
                                        </p:cTn>
                                        <p:tgtEl>
                                          <p:spTgt spid="2050"/>
                                        </p:tgtEl>
                                        <p:attrNameLst>
                                          <p:attrName>style.visibility</p:attrName>
                                        </p:attrNameLst>
                                      </p:cBhvr>
                                      <p:to>
                                        <p:strVal val="hidden"/>
                                      </p:to>
                                    </p:se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par>
                                <p:cTn id="19" presetID="10" presetClass="exit" presetSubtype="0" fill="hold" nodeType="withEffect">
                                  <p:stCondLst>
                                    <p:cond delay="0"/>
                                  </p:stCondLst>
                                  <p:childTnLst>
                                    <p:animEffect transition="out" filter="fade">
                                      <p:cBhvr>
                                        <p:cTn id="20" dur="500"/>
                                        <p:tgtEl>
                                          <p:spTgt spid="3"/>
                                        </p:tgtEl>
                                      </p:cBhvr>
                                    </p:animEffect>
                                    <p:set>
                                      <p:cBhvr>
                                        <p:cTn id="21"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96463" y="3632093"/>
            <a:ext cx="3990109" cy="2756630"/>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96463" y="369480"/>
            <a:ext cx="3990109" cy="2926080"/>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72201" y="381000"/>
            <a:ext cx="4224222" cy="2914560"/>
          </a:xfrm>
          <a:prstGeom prst="rect">
            <a:avLst/>
          </a:prstGeom>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72201" y="3632094"/>
            <a:ext cx="4219925" cy="2807323"/>
          </a:xfrm>
          <a:prstGeom prst="rect">
            <a:avLst/>
          </a:prstGeom>
        </p:spPr>
      </p:pic>
      <p:pic>
        <p:nvPicPr>
          <p:cNvPr id="7" name="Picture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73518" y="2362201"/>
            <a:ext cx="2026107" cy="3039161"/>
          </a:xfrm>
          <a:prstGeom prst="rect">
            <a:avLst/>
          </a:prstGeom>
        </p:spPr>
      </p:pic>
    </p:spTree>
    <p:custDataLst>
      <p:tags r:id="rId1"/>
    </p:custDataLst>
    <p:extLst>
      <p:ext uri="{BB962C8B-B14F-4D97-AF65-F5344CB8AC3E}">
        <p14:creationId xmlns:p14="http://schemas.microsoft.com/office/powerpoint/2010/main" val="214935073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6248400" y="609601"/>
            <a:ext cx="4038600" cy="646331"/>
          </a:xfrm>
          <a:prstGeom prst="rect">
            <a:avLst/>
          </a:prstGeom>
          <a:noFill/>
        </p:spPr>
        <p:txBody>
          <a:bodyPr wrap="square" rtlCol="0">
            <a:spAutoFit/>
          </a:bodyPr>
          <a:lstStyle/>
          <a:p>
            <a:pPr algn="ctr"/>
            <a:r>
              <a:rPr lang="en-US" sz="3600" dirty="0">
                <a:solidFill>
                  <a:prstClr val="white"/>
                </a:solidFill>
              </a:rPr>
              <a:t>Complex creatures</a:t>
            </a:r>
          </a:p>
        </p:txBody>
      </p:sp>
      <p:sp>
        <p:nvSpPr>
          <p:cNvPr id="21" name="TextBox 20"/>
          <p:cNvSpPr txBox="1"/>
          <p:nvPr/>
        </p:nvSpPr>
        <p:spPr>
          <a:xfrm>
            <a:off x="6096000" y="3581401"/>
            <a:ext cx="4419600" cy="646331"/>
          </a:xfrm>
          <a:prstGeom prst="rect">
            <a:avLst/>
          </a:prstGeom>
          <a:noFill/>
        </p:spPr>
        <p:txBody>
          <a:bodyPr wrap="square" rtlCol="0">
            <a:spAutoFit/>
          </a:bodyPr>
          <a:lstStyle/>
          <a:p>
            <a:pPr algn="ctr"/>
            <a:r>
              <a:rPr lang="en-US" sz="3600" dirty="0">
                <a:solidFill>
                  <a:prstClr val="white"/>
                </a:solidFill>
              </a:rPr>
              <a:t>Complex communities</a:t>
            </a:r>
          </a:p>
        </p:txBody>
      </p:sp>
      <p:pic>
        <p:nvPicPr>
          <p:cNvPr id="22" name="Picture 2" descr="C:\Users\Carol Raney\OneDrive\Thinkstock downloads\14497060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43800" y="1295400"/>
            <a:ext cx="1613190" cy="2156090"/>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p:cNvSpPr/>
          <p:nvPr/>
        </p:nvSpPr>
        <p:spPr>
          <a:xfrm>
            <a:off x="3042636" y="228603"/>
            <a:ext cx="2760372"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27" name="Rectangle 26"/>
          <p:cNvSpPr/>
          <p:nvPr/>
        </p:nvSpPr>
        <p:spPr>
          <a:xfrm>
            <a:off x="3042636" y="651975"/>
            <a:ext cx="2760372"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31" name="Rectangle 30"/>
          <p:cNvSpPr/>
          <p:nvPr/>
        </p:nvSpPr>
        <p:spPr>
          <a:xfrm>
            <a:off x="3042636" y="1075347"/>
            <a:ext cx="2760372"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32" name="Rectangle 31"/>
          <p:cNvSpPr/>
          <p:nvPr/>
        </p:nvSpPr>
        <p:spPr>
          <a:xfrm>
            <a:off x="3042636" y="1498719"/>
            <a:ext cx="2760372"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33" name="Rectangle 32"/>
          <p:cNvSpPr/>
          <p:nvPr/>
        </p:nvSpPr>
        <p:spPr>
          <a:xfrm>
            <a:off x="3042636" y="1922091"/>
            <a:ext cx="2760372"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34" name="Rectangle 33"/>
          <p:cNvSpPr/>
          <p:nvPr/>
        </p:nvSpPr>
        <p:spPr>
          <a:xfrm>
            <a:off x="3042636" y="2345463"/>
            <a:ext cx="2760372"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35" name="Rectangle 34"/>
          <p:cNvSpPr/>
          <p:nvPr/>
        </p:nvSpPr>
        <p:spPr>
          <a:xfrm>
            <a:off x="3042636" y="2768835"/>
            <a:ext cx="2760372"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36" name="Rectangle 35"/>
          <p:cNvSpPr/>
          <p:nvPr/>
        </p:nvSpPr>
        <p:spPr>
          <a:xfrm>
            <a:off x="3042636" y="3192207"/>
            <a:ext cx="2760372"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37" name="Rectangle 36"/>
          <p:cNvSpPr/>
          <p:nvPr/>
        </p:nvSpPr>
        <p:spPr>
          <a:xfrm>
            <a:off x="3042636" y="3615579"/>
            <a:ext cx="2760372"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38" name="Rectangle 37"/>
          <p:cNvSpPr/>
          <p:nvPr/>
        </p:nvSpPr>
        <p:spPr>
          <a:xfrm>
            <a:off x="3033671" y="4038951"/>
            <a:ext cx="276442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39" name="Rectangle 38"/>
          <p:cNvSpPr/>
          <p:nvPr/>
        </p:nvSpPr>
        <p:spPr>
          <a:xfrm>
            <a:off x="3033671" y="4469255"/>
            <a:ext cx="276442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40" name="Rectangle 39"/>
          <p:cNvSpPr/>
          <p:nvPr/>
        </p:nvSpPr>
        <p:spPr>
          <a:xfrm>
            <a:off x="3042636" y="4885695"/>
            <a:ext cx="2760372"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41" name="Rectangle 40"/>
          <p:cNvSpPr/>
          <p:nvPr/>
        </p:nvSpPr>
        <p:spPr>
          <a:xfrm>
            <a:off x="3042636" y="5309067"/>
            <a:ext cx="2760372"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42" name="Rectangle 41"/>
          <p:cNvSpPr/>
          <p:nvPr/>
        </p:nvSpPr>
        <p:spPr>
          <a:xfrm>
            <a:off x="1752601" y="5739372"/>
            <a:ext cx="4045491"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43" name="Rectangle 42"/>
          <p:cNvSpPr/>
          <p:nvPr/>
        </p:nvSpPr>
        <p:spPr>
          <a:xfrm rot="16200000">
            <a:off x="1177663"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44" name="Rectangle 43"/>
          <p:cNvSpPr/>
          <p:nvPr/>
        </p:nvSpPr>
        <p:spPr>
          <a:xfrm rot="16200000">
            <a:off x="2020211"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45" name="Rectangle 44"/>
          <p:cNvSpPr/>
          <p:nvPr/>
        </p:nvSpPr>
        <p:spPr>
          <a:xfrm rot="16200000">
            <a:off x="2016746"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46" name="Rectangle 45"/>
          <p:cNvSpPr/>
          <p:nvPr/>
        </p:nvSpPr>
        <p:spPr>
          <a:xfrm rot="16200000">
            <a:off x="-731282"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pic>
        <p:nvPicPr>
          <p:cNvPr id="28" name="Picture 27"/>
          <p:cNvPicPr>
            <a:picLocks noChangeAspect="1"/>
          </p:cNvPicPr>
          <p:nvPr/>
        </p:nvPicPr>
        <p:blipFill>
          <a:blip r:embed="rId5"/>
          <a:stretch>
            <a:fillRect/>
          </a:stretch>
        </p:blipFill>
        <p:spPr>
          <a:xfrm>
            <a:off x="6402684" y="4255548"/>
            <a:ext cx="3730033" cy="2145253"/>
          </a:xfrm>
          <a:prstGeom prst="rect">
            <a:avLst/>
          </a:prstGeom>
        </p:spPr>
      </p:pic>
    </p:spTree>
    <p:extLst>
      <p:ext uri="{BB962C8B-B14F-4D97-AF65-F5344CB8AC3E}">
        <p14:creationId xmlns:p14="http://schemas.microsoft.com/office/powerpoint/2010/main" val="107472275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6" name="Rectangle 25"/>
          <p:cNvSpPr/>
          <p:nvPr/>
        </p:nvSpPr>
        <p:spPr>
          <a:xfrm>
            <a:off x="3042636" y="228603"/>
            <a:ext cx="2760372"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27" name="Rectangle 26"/>
          <p:cNvSpPr/>
          <p:nvPr/>
        </p:nvSpPr>
        <p:spPr>
          <a:xfrm>
            <a:off x="3042636" y="651975"/>
            <a:ext cx="2760372"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31" name="Rectangle 30"/>
          <p:cNvSpPr/>
          <p:nvPr/>
        </p:nvSpPr>
        <p:spPr>
          <a:xfrm>
            <a:off x="3042636" y="1075347"/>
            <a:ext cx="2760372"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32" name="Rectangle 31"/>
          <p:cNvSpPr/>
          <p:nvPr/>
        </p:nvSpPr>
        <p:spPr>
          <a:xfrm>
            <a:off x="3042636" y="1498719"/>
            <a:ext cx="2760372"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33" name="Rectangle 32"/>
          <p:cNvSpPr/>
          <p:nvPr/>
        </p:nvSpPr>
        <p:spPr>
          <a:xfrm>
            <a:off x="3042636" y="1922091"/>
            <a:ext cx="2760372"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34" name="Rectangle 33"/>
          <p:cNvSpPr/>
          <p:nvPr/>
        </p:nvSpPr>
        <p:spPr>
          <a:xfrm>
            <a:off x="3042636" y="2345463"/>
            <a:ext cx="2760372"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35" name="Rectangle 34"/>
          <p:cNvSpPr/>
          <p:nvPr/>
        </p:nvSpPr>
        <p:spPr>
          <a:xfrm>
            <a:off x="3042636" y="2768835"/>
            <a:ext cx="2760372"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36" name="Rectangle 35"/>
          <p:cNvSpPr/>
          <p:nvPr/>
        </p:nvSpPr>
        <p:spPr>
          <a:xfrm>
            <a:off x="3042636" y="3192207"/>
            <a:ext cx="2760372"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37" name="Rectangle 36"/>
          <p:cNvSpPr/>
          <p:nvPr/>
        </p:nvSpPr>
        <p:spPr>
          <a:xfrm>
            <a:off x="3042636" y="3615579"/>
            <a:ext cx="2760372"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38" name="Rectangle 37"/>
          <p:cNvSpPr/>
          <p:nvPr/>
        </p:nvSpPr>
        <p:spPr>
          <a:xfrm>
            <a:off x="3033671" y="4038951"/>
            <a:ext cx="276442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39" name="Rectangle 38"/>
          <p:cNvSpPr/>
          <p:nvPr/>
        </p:nvSpPr>
        <p:spPr>
          <a:xfrm>
            <a:off x="3033671" y="4469255"/>
            <a:ext cx="276442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40" name="Rectangle 39"/>
          <p:cNvSpPr/>
          <p:nvPr/>
        </p:nvSpPr>
        <p:spPr>
          <a:xfrm>
            <a:off x="3042636" y="4885695"/>
            <a:ext cx="2760372"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41" name="Rectangle 40"/>
          <p:cNvSpPr/>
          <p:nvPr/>
        </p:nvSpPr>
        <p:spPr>
          <a:xfrm>
            <a:off x="3042636" y="5309067"/>
            <a:ext cx="2760372"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42" name="Rectangle 41"/>
          <p:cNvSpPr/>
          <p:nvPr/>
        </p:nvSpPr>
        <p:spPr>
          <a:xfrm>
            <a:off x="1752601" y="5739372"/>
            <a:ext cx="4045491"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43" name="Rectangle 42"/>
          <p:cNvSpPr/>
          <p:nvPr/>
        </p:nvSpPr>
        <p:spPr>
          <a:xfrm rot="16200000">
            <a:off x="1177663"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44" name="Rectangle 43"/>
          <p:cNvSpPr/>
          <p:nvPr/>
        </p:nvSpPr>
        <p:spPr>
          <a:xfrm rot="16200000">
            <a:off x="2020211"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45" name="Rectangle 44"/>
          <p:cNvSpPr/>
          <p:nvPr/>
        </p:nvSpPr>
        <p:spPr>
          <a:xfrm rot="16200000">
            <a:off x="2016746"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46" name="Rectangle 45"/>
          <p:cNvSpPr/>
          <p:nvPr/>
        </p:nvSpPr>
        <p:spPr>
          <a:xfrm rot="16200000">
            <a:off x="-731282"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pic>
        <p:nvPicPr>
          <p:cNvPr id="24" name="Picture 23"/>
          <p:cNvPicPr>
            <a:picLocks noChangeAspect="1"/>
          </p:cNvPicPr>
          <p:nvPr/>
        </p:nvPicPr>
        <p:blipFill rotWithShape="1">
          <a:blip r:embed="rId4" cstate="print">
            <a:extLst>
              <a:ext uri="{28A0092B-C50C-407E-A947-70E740481C1C}">
                <a14:useLocalDpi xmlns:a14="http://schemas.microsoft.com/office/drawing/2010/main" val="0"/>
              </a:ext>
            </a:extLst>
          </a:blip>
          <a:srcRect l="35267" r="40558" b="79846"/>
          <a:stretch/>
        </p:blipFill>
        <p:spPr>
          <a:xfrm>
            <a:off x="7437627" y="3060503"/>
            <a:ext cx="1226304" cy="766763"/>
          </a:xfrm>
          <a:prstGeom prst="rect">
            <a:avLst/>
          </a:prstGeom>
        </p:spPr>
      </p:pic>
      <p:pic>
        <p:nvPicPr>
          <p:cNvPr id="25" name="Picture 24"/>
          <p:cNvPicPr>
            <a:picLocks noChangeAspect="1"/>
          </p:cNvPicPr>
          <p:nvPr/>
        </p:nvPicPr>
        <p:blipFill rotWithShape="1">
          <a:blip r:embed="rId5">
            <a:extLst>
              <a:ext uri="{28A0092B-C50C-407E-A947-70E740481C1C}">
                <a14:useLocalDpi xmlns:a14="http://schemas.microsoft.com/office/drawing/2010/main" val="0"/>
              </a:ext>
            </a:extLst>
          </a:blip>
          <a:srcRect l="33727" t="25166" r="37621" b="60508"/>
          <a:stretch/>
        </p:blipFill>
        <p:spPr>
          <a:xfrm>
            <a:off x="6954049" y="2259791"/>
            <a:ext cx="2193461" cy="822548"/>
          </a:xfrm>
          <a:prstGeom prst="rect">
            <a:avLst/>
          </a:prstGeom>
        </p:spPr>
      </p:pic>
      <p:pic>
        <p:nvPicPr>
          <p:cNvPr id="28" name="Picture 27"/>
          <p:cNvPicPr>
            <a:picLocks noChangeAspect="1"/>
          </p:cNvPicPr>
          <p:nvPr/>
        </p:nvPicPr>
        <p:blipFill rotWithShape="1">
          <a:blip r:embed="rId5">
            <a:extLst>
              <a:ext uri="{28A0092B-C50C-407E-A947-70E740481C1C}">
                <a14:useLocalDpi xmlns:a14="http://schemas.microsoft.com/office/drawing/2010/main" val="0"/>
              </a:ext>
            </a:extLst>
          </a:blip>
          <a:srcRect l="27209" t="46419" r="28022" b="35674"/>
          <a:stretch/>
        </p:blipFill>
        <p:spPr>
          <a:xfrm>
            <a:off x="6226028" y="1268682"/>
            <a:ext cx="3742642" cy="1122792"/>
          </a:xfrm>
          <a:prstGeom prst="rect">
            <a:avLst/>
          </a:prstGeom>
        </p:spPr>
      </p:pic>
      <p:pic>
        <p:nvPicPr>
          <p:cNvPr id="29" name="Picture 28"/>
          <p:cNvPicPr>
            <a:picLocks noChangeAspect="1"/>
          </p:cNvPicPr>
          <p:nvPr/>
        </p:nvPicPr>
        <p:blipFill rotWithShape="1">
          <a:blip r:embed="rId6" cstate="print">
            <a:extLst>
              <a:ext uri="{28A0092B-C50C-407E-A947-70E740481C1C}">
                <a14:useLocalDpi xmlns:a14="http://schemas.microsoft.com/office/drawing/2010/main" val="0"/>
              </a:ext>
            </a:extLst>
          </a:blip>
          <a:srcRect t="66409" b="3404"/>
          <a:stretch/>
        </p:blipFill>
        <p:spPr>
          <a:xfrm>
            <a:off x="4548801" y="171915"/>
            <a:ext cx="5948603" cy="1346790"/>
          </a:xfrm>
          <a:prstGeom prst="rect">
            <a:avLst/>
          </a:prstGeom>
        </p:spPr>
      </p:pic>
      <p:sp>
        <p:nvSpPr>
          <p:cNvPr id="30" name="TextBox 29"/>
          <p:cNvSpPr txBox="1"/>
          <p:nvPr/>
        </p:nvSpPr>
        <p:spPr>
          <a:xfrm rot="16200000">
            <a:off x="-2260633" y="2929511"/>
            <a:ext cx="6132999" cy="1200329"/>
          </a:xfrm>
          <a:prstGeom prst="rect">
            <a:avLst/>
          </a:prstGeom>
          <a:noFill/>
        </p:spPr>
        <p:txBody>
          <a:bodyPr wrap="square" rtlCol="0">
            <a:spAutoFit/>
          </a:bodyPr>
          <a:lstStyle/>
          <a:p>
            <a:pPr algn="ctr"/>
            <a:r>
              <a:rPr lang="en-US" sz="7200" dirty="0" smtClean="0">
                <a:solidFill>
                  <a:srgbClr val="FFFF00"/>
                </a:solidFill>
              </a:rPr>
              <a:t>Prediction #3</a:t>
            </a:r>
            <a:endParaRPr lang="en-US" sz="7200" dirty="0">
              <a:solidFill>
                <a:srgbClr val="FFFF00"/>
              </a:solidFill>
            </a:endParaRPr>
          </a:p>
        </p:txBody>
      </p:sp>
    </p:spTree>
    <p:extLst>
      <p:ext uri="{BB962C8B-B14F-4D97-AF65-F5344CB8AC3E}">
        <p14:creationId xmlns:p14="http://schemas.microsoft.com/office/powerpoint/2010/main" val="1720844916"/>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8" name="Rectangle 37"/>
          <p:cNvSpPr/>
          <p:nvPr/>
        </p:nvSpPr>
        <p:spPr>
          <a:xfrm>
            <a:off x="3042636" y="228603"/>
            <a:ext cx="5263164" cy="43668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39" name="Rectangle 38"/>
          <p:cNvSpPr/>
          <p:nvPr/>
        </p:nvSpPr>
        <p:spPr>
          <a:xfrm>
            <a:off x="3042636" y="651975"/>
            <a:ext cx="5263164" cy="436687"/>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40" name="Rectangle 39"/>
          <p:cNvSpPr/>
          <p:nvPr/>
        </p:nvSpPr>
        <p:spPr>
          <a:xfrm>
            <a:off x="3042636" y="1075347"/>
            <a:ext cx="5263164" cy="4366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41" name="Rectangle 40"/>
          <p:cNvSpPr/>
          <p:nvPr/>
        </p:nvSpPr>
        <p:spPr>
          <a:xfrm>
            <a:off x="3042636" y="1498719"/>
            <a:ext cx="5263164" cy="4303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42" name="Rectangle 41"/>
          <p:cNvSpPr/>
          <p:nvPr/>
        </p:nvSpPr>
        <p:spPr>
          <a:xfrm>
            <a:off x="3042636" y="1922091"/>
            <a:ext cx="5263164" cy="43611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43" name="Rectangle 42"/>
          <p:cNvSpPr/>
          <p:nvPr/>
        </p:nvSpPr>
        <p:spPr>
          <a:xfrm>
            <a:off x="3042636" y="2345463"/>
            <a:ext cx="5263164" cy="42848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44" name="Rectangle 43"/>
          <p:cNvSpPr/>
          <p:nvPr/>
        </p:nvSpPr>
        <p:spPr>
          <a:xfrm>
            <a:off x="3042636" y="2768835"/>
            <a:ext cx="5263164" cy="56106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45" name="Rectangle 44"/>
          <p:cNvSpPr/>
          <p:nvPr/>
        </p:nvSpPr>
        <p:spPr>
          <a:xfrm>
            <a:off x="3042636" y="3192207"/>
            <a:ext cx="5263164" cy="43030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46" name="Rectangle 45"/>
          <p:cNvSpPr/>
          <p:nvPr/>
        </p:nvSpPr>
        <p:spPr>
          <a:xfrm>
            <a:off x="3042636" y="3615580"/>
            <a:ext cx="5263164" cy="423371"/>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47" name="Rectangle 46"/>
          <p:cNvSpPr/>
          <p:nvPr/>
        </p:nvSpPr>
        <p:spPr>
          <a:xfrm>
            <a:off x="3033671" y="4038951"/>
            <a:ext cx="5272130" cy="430302"/>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48" name="Rectangle 47"/>
          <p:cNvSpPr/>
          <p:nvPr/>
        </p:nvSpPr>
        <p:spPr>
          <a:xfrm>
            <a:off x="3033672" y="4469255"/>
            <a:ext cx="5272129" cy="559945"/>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49" name="Rectangle 48"/>
          <p:cNvSpPr/>
          <p:nvPr/>
        </p:nvSpPr>
        <p:spPr>
          <a:xfrm>
            <a:off x="3042636" y="4885695"/>
            <a:ext cx="5263164" cy="4228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50" name="Rectangle 49"/>
          <p:cNvSpPr/>
          <p:nvPr/>
        </p:nvSpPr>
        <p:spPr>
          <a:xfrm>
            <a:off x="3042636" y="5314882"/>
            <a:ext cx="5263164" cy="41755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51" name="Rectangle 50"/>
          <p:cNvSpPr/>
          <p:nvPr/>
        </p:nvSpPr>
        <p:spPr>
          <a:xfrm>
            <a:off x="1752600" y="5732440"/>
            <a:ext cx="6553200"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52" name="Rectangle 51"/>
          <p:cNvSpPr/>
          <p:nvPr/>
        </p:nvSpPr>
        <p:spPr>
          <a:xfrm rot="16200000">
            <a:off x="1177663"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53" name="Rectangle 52"/>
          <p:cNvSpPr/>
          <p:nvPr/>
        </p:nvSpPr>
        <p:spPr>
          <a:xfrm rot="16200000">
            <a:off x="2020211"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54" name="Rectangle 53"/>
          <p:cNvSpPr/>
          <p:nvPr/>
        </p:nvSpPr>
        <p:spPr>
          <a:xfrm rot="16200000">
            <a:off x="2016746"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55" name="Rectangle 54"/>
          <p:cNvSpPr/>
          <p:nvPr/>
        </p:nvSpPr>
        <p:spPr>
          <a:xfrm rot="16200000">
            <a:off x="-731282"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56" name="Rectangle 55"/>
          <p:cNvSpPr/>
          <p:nvPr/>
        </p:nvSpPr>
        <p:spPr>
          <a:xfrm flipH="1">
            <a:off x="6507482" y="304801"/>
            <a:ext cx="45719" cy="259009"/>
          </a:xfrm>
          <a:prstGeom prst="rect">
            <a:avLst/>
          </a:prstGeom>
          <a:solidFill>
            <a:srgbClr val="7030A0"/>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flipV="1">
            <a:off x="6248400" y="228601"/>
            <a:ext cx="533400" cy="8283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flipV="1">
            <a:off x="6248400" y="533401"/>
            <a:ext cx="533400" cy="8283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flipH="1">
            <a:off x="7650481" y="1600200"/>
            <a:ext cx="45719" cy="945706"/>
          </a:xfrm>
          <a:prstGeom prst="rect">
            <a:avLst/>
          </a:prstGeom>
          <a:solidFill>
            <a:srgbClr val="7030A0"/>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5" name="Rectangle 34"/>
          <p:cNvSpPr/>
          <p:nvPr/>
        </p:nvSpPr>
        <p:spPr>
          <a:xfrm flipV="1">
            <a:off x="7391400" y="1517368"/>
            <a:ext cx="533400" cy="8283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3" name="Rectangle 22"/>
          <p:cNvSpPr/>
          <p:nvPr/>
        </p:nvSpPr>
        <p:spPr>
          <a:xfrm flipV="1">
            <a:off x="7391400" y="2514601"/>
            <a:ext cx="533400" cy="8283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25"/>
          <p:cNvSpPr/>
          <p:nvPr/>
        </p:nvSpPr>
        <p:spPr>
          <a:xfrm flipH="1">
            <a:off x="5836916" y="2819400"/>
            <a:ext cx="45719" cy="2812766"/>
          </a:xfrm>
          <a:prstGeom prst="rect">
            <a:avLst/>
          </a:prstGeom>
          <a:solidFill>
            <a:srgbClr val="7030A0"/>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4" name="Rectangle 33"/>
          <p:cNvSpPr/>
          <p:nvPr/>
        </p:nvSpPr>
        <p:spPr>
          <a:xfrm flipV="1">
            <a:off x="5562600" y="2743201"/>
            <a:ext cx="533400" cy="8283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Rectangle 2"/>
          <p:cNvSpPr/>
          <p:nvPr/>
        </p:nvSpPr>
        <p:spPr>
          <a:xfrm flipV="1">
            <a:off x="5562600" y="5632168"/>
            <a:ext cx="533400" cy="8283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37" name="Picture 2" descr="C:\Users\Carol Raney\OneDrive\Thinkstock downloads\14497060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00075" y="4061633"/>
            <a:ext cx="1447800" cy="193513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C:\Users\Carol Raney\Downloads\84290208.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8458200" y="304801"/>
            <a:ext cx="1828800" cy="99497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C:\Users\Carol Raney\OneDrive\Thinkstock downloads\103311189.jp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8763000" y="1446146"/>
            <a:ext cx="1447800" cy="2440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962023"/>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00600" y="4468286"/>
            <a:ext cx="2618506" cy="1745671"/>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13750" y="2431996"/>
            <a:ext cx="2590091" cy="1814092"/>
          </a:xfrm>
          <a:prstGeom prst="rect">
            <a:avLst/>
          </a:prstGeom>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21124" y="457201"/>
            <a:ext cx="2628899" cy="1752599"/>
          </a:xfrm>
          <a:prstGeom prst="rect">
            <a:avLst/>
          </a:prstGeom>
        </p:spPr>
      </p:pic>
      <p:sp>
        <p:nvSpPr>
          <p:cNvPr id="8" name="TextBox 7"/>
          <p:cNvSpPr txBox="1"/>
          <p:nvPr/>
        </p:nvSpPr>
        <p:spPr>
          <a:xfrm>
            <a:off x="2514600" y="4363853"/>
            <a:ext cx="2831836" cy="646331"/>
          </a:xfrm>
          <a:prstGeom prst="rect">
            <a:avLst/>
          </a:prstGeom>
          <a:noFill/>
        </p:spPr>
        <p:txBody>
          <a:bodyPr wrap="square" rtlCol="0">
            <a:spAutoFit/>
          </a:bodyPr>
          <a:lstStyle/>
          <a:p>
            <a:r>
              <a:rPr lang="en-US" sz="3600" dirty="0">
                <a:solidFill>
                  <a:prstClr val="white"/>
                </a:solidFill>
              </a:rPr>
              <a:t>Ancestors</a:t>
            </a:r>
          </a:p>
        </p:txBody>
      </p:sp>
      <p:sp>
        <p:nvSpPr>
          <p:cNvPr id="9" name="Right Arrow 8"/>
          <p:cNvSpPr/>
          <p:nvPr/>
        </p:nvSpPr>
        <p:spPr>
          <a:xfrm rot="5400000">
            <a:off x="3737264" y="5244824"/>
            <a:ext cx="927901" cy="541392"/>
          </a:xfrm>
          <a:prstGeom prst="rightArrow">
            <a:avLst>
              <a:gd name="adj1" fmla="val 37879"/>
              <a:gd name="adj2" fmla="val 500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TextBox 9"/>
          <p:cNvSpPr txBox="1"/>
          <p:nvPr/>
        </p:nvSpPr>
        <p:spPr>
          <a:xfrm>
            <a:off x="7582534" y="1654570"/>
            <a:ext cx="2819400" cy="646331"/>
          </a:xfrm>
          <a:prstGeom prst="rect">
            <a:avLst/>
          </a:prstGeom>
          <a:noFill/>
        </p:spPr>
        <p:txBody>
          <a:bodyPr wrap="square" rtlCol="0">
            <a:spAutoFit/>
          </a:bodyPr>
          <a:lstStyle/>
          <a:p>
            <a:r>
              <a:rPr lang="en-US" sz="3600" dirty="0">
                <a:solidFill>
                  <a:prstClr val="white"/>
                </a:solidFill>
              </a:rPr>
              <a:t>Descendants</a:t>
            </a:r>
          </a:p>
        </p:txBody>
      </p:sp>
      <p:sp>
        <p:nvSpPr>
          <p:cNvPr id="12" name="Right Arrow 11"/>
          <p:cNvSpPr/>
          <p:nvPr/>
        </p:nvSpPr>
        <p:spPr>
          <a:xfrm rot="16200000">
            <a:off x="7502948" y="906164"/>
            <a:ext cx="927901" cy="541392"/>
          </a:xfrm>
          <a:prstGeom prst="rightArrow">
            <a:avLst>
              <a:gd name="adj1" fmla="val 37879"/>
              <a:gd name="adj2" fmla="val 500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Box 10"/>
          <p:cNvSpPr txBox="1"/>
          <p:nvPr/>
        </p:nvSpPr>
        <p:spPr>
          <a:xfrm rot="16200000">
            <a:off x="-2260633" y="2929511"/>
            <a:ext cx="6132999" cy="1200329"/>
          </a:xfrm>
          <a:prstGeom prst="rect">
            <a:avLst/>
          </a:prstGeom>
          <a:noFill/>
        </p:spPr>
        <p:txBody>
          <a:bodyPr wrap="square" rtlCol="0">
            <a:spAutoFit/>
          </a:bodyPr>
          <a:lstStyle/>
          <a:p>
            <a:pPr algn="ctr"/>
            <a:r>
              <a:rPr lang="en-US" sz="7200" dirty="0" smtClean="0">
                <a:solidFill>
                  <a:srgbClr val="FFFF00"/>
                </a:solidFill>
              </a:rPr>
              <a:t>Prediction #4</a:t>
            </a:r>
            <a:endParaRPr lang="en-US" sz="7200" dirty="0">
              <a:solidFill>
                <a:srgbClr val="FFFF00"/>
              </a:solidFill>
            </a:endParaRPr>
          </a:p>
        </p:txBody>
      </p:sp>
    </p:spTree>
    <p:extLst>
      <p:ext uri="{BB962C8B-B14F-4D97-AF65-F5344CB8AC3E}">
        <p14:creationId xmlns:p14="http://schemas.microsoft.com/office/powerpoint/2010/main" val="402203346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5334" y="436614"/>
            <a:ext cx="2618506" cy="1745671"/>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13750" y="2431996"/>
            <a:ext cx="2590091" cy="1814092"/>
          </a:xfrm>
          <a:prstGeom prst="rect">
            <a:avLst/>
          </a:prstGeom>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13750" y="4495801"/>
            <a:ext cx="2628899" cy="1752599"/>
          </a:xfrm>
          <a:prstGeom prst="rect">
            <a:avLst/>
          </a:prstGeom>
        </p:spPr>
      </p:pic>
      <p:sp>
        <p:nvSpPr>
          <p:cNvPr id="8" name="TextBox 7"/>
          <p:cNvSpPr txBox="1"/>
          <p:nvPr/>
        </p:nvSpPr>
        <p:spPr>
          <a:xfrm>
            <a:off x="2514600" y="4363853"/>
            <a:ext cx="2831836" cy="646331"/>
          </a:xfrm>
          <a:prstGeom prst="rect">
            <a:avLst/>
          </a:prstGeom>
          <a:noFill/>
        </p:spPr>
        <p:txBody>
          <a:bodyPr wrap="square" rtlCol="0">
            <a:spAutoFit/>
          </a:bodyPr>
          <a:lstStyle/>
          <a:p>
            <a:r>
              <a:rPr lang="en-US" sz="3600" dirty="0">
                <a:solidFill>
                  <a:prstClr val="white"/>
                </a:solidFill>
              </a:rPr>
              <a:t>Ancestors</a:t>
            </a:r>
          </a:p>
        </p:txBody>
      </p:sp>
      <p:sp>
        <p:nvSpPr>
          <p:cNvPr id="9" name="Right Arrow 8"/>
          <p:cNvSpPr/>
          <p:nvPr/>
        </p:nvSpPr>
        <p:spPr>
          <a:xfrm rot="5400000">
            <a:off x="3737264" y="5244824"/>
            <a:ext cx="927901" cy="541392"/>
          </a:xfrm>
          <a:prstGeom prst="rightArrow">
            <a:avLst>
              <a:gd name="adj1" fmla="val 37879"/>
              <a:gd name="adj2" fmla="val 500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TextBox 9"/>
          <p:cNvSpPr txBox="1"/>
          <p:nvPr/>
        </p:nvSpPr>
        <p:spPr>
          <a:xfrm>
            <a:off x="7582534" y="1654570"/>
            <a:ext cx="2819400" cy="646331"/>
          </a:xfrm>
          <a:prstGeom prst="rect">
            <a:avLst/>
          </a:prstGeom>
          <a:noFill/>
        </p:spPr>
        <p:txBody>
          <a:bodyPr wrap="square" rtlCol="0">
            <a:spAutoFit/>
          </a:bodyPr>
          <a:lstStyle/>
          <a:p>
            <a:r>
              <a:rPr lang="en-US" sz="3600" dirty="0">
                <a:solidFill>
                  <a:prstClr val="white"/>
                </a:solidFill>
              </a:rPr>
              <a:t>Descendants</a:t>
            </a:r>
          </a:p>
        </p:txBody>
      </p:sp>
      <p:sp>
        <p:nvSpPr>
          <p:cNvPr id="12" name="Right Arrow 11"/>
          <p:cNvSpPr/>
          <p:nvPr/>
        </p:nvSpPr>
        <p:spPr>
          <a:xfrm rot="16200000">
            <a:off x="7502948" y="906164"/>
            <a:ext cx="927901" cy="541392"/>
          </a:xfrm>
          <a:prstGeom prst="rightArrow">
            <a:avLst>
              <a:gd name="adj1" fmla="val 37879"/>
              <a:gd name="adj2" fmla="val 500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TextBox 4"/>
          <p:cNvSpPr txBox="1"/>
          <p:nvPr/>
        </p:nvSpPr>
        <p:spPr>
          <a:xfrm>
            <a:off x="6504359" y="4048660"/>
            <a:ext cx="533400" cy="2646878"/>
          </a:xfrm>
          <a:prstGeom prst="rect">
            <a:avLst/>
          </a:prstGeom>
          <a:noFill/>
        </p:spPr>
        <p:txBody>
          <a:bodyPr wrap="square" rtlCol="0">
            <a:spAutoFit/>
          </a:bodyPr>
          <a:lstStyle/>
          <a:p>
            <a:pPr algn="ctr"/>
            <a:r>
              <a:rPr lang="en-US" sz="16600" dirty="0">
                <a:solidFill>
                  <a:srgbClr val="FF0000"/>
                </a:solidFill>
              </a:rPr>
              <a:t>?</a:t>
            </a:r>
          </a:p>
        </p:txBody>
      </p:sp>
      <p:sp>
        <p:nvSpPr>
          <p:cNvPr id="11" name="TextBox 10"/>
          <p:cNvSpPr txBox="1"/>
          <p:nvPr/>
        </p:nvSpPr>
        <p:spPr>
          <a:xfrm>
            <a:off x="6636254" y="29716"/>
            <a:ext cx="533400" cy="2646878"/>
          </a:xfrm>
          <a:prstGeom prst="rect">
            <a:avLst/>
          </a:prstGeom>
          <a:noFill/>
        </p:spPr>
        <p:txBody>
          <a:bodyPr wrap="square" rtlCol="0">
            <a:spAutoFit/>
          </a:bodyPr>
          <a:lstStyle/>
          <a:p>
            <a:pPr algn="ctr"/>
            <a:r>
              <a:rPr lang="en-US" sz="16600" dirty="0">
                <a:solidFill>
                  <a:srgbClr val="FF0000"/>
                </a:solidFill>
              </a:rPr>
              <a:t>?</a:t>
            </a:r>
          </a:p>
        </p:txBody>
      </p:sp>
    </p:spTree>
    <p:extLst>
      <p:ext uri="{BB962C8B-B14F-4D97-AF65-F5344CB8AC3E}">
        <p14:creationId xmlns:p14="http://schemas.microsoft.com/office/powerpoint/2010/main" val="75907687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5122" name="Picture 2" descr="C:\Users\Carol Raney\OneDrive\Thinkstock downloads\17749602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95206" y="2351790"/>
            <a:ext cx="5069675" cy="290601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Object 3"/>
          <p:cNvGraphicFramePr>
            <a:graphicFrameLocks noChangeAspect="1"/>
          </p:cNvGraphicFramePr>
          <p:nvPr>
            <p:extLst>
              <p:ext uri="{D42A27DB-BD31-4B8C-83A1-F6EECF244321}">
                <p14:modId xmlns:p14="http://schemas.microsoft.com/office/powerpoint/2010/main" val="458706885"/>
              </p:ext>
            </p:extLst>
          </p:nvPr>
        </p:nvGraphicFramePr>
        <p:xfrm>
          <a:off x="3429000" y="152400"/>
          <a:ext cx="5486400" cy="6544820"/>
        </p:xfrm>
        <a:graphic>
          <a:graphicData uri="http://schemas.openxmlformats.org/presentationml/2006/ole">
            <mc:AlternateContent xmlns:mc="http://schemas.openxmlformats.org/markup-compatibility/2006">
              <mc:Choice xmlns:v="urn:schemas-microsoft-com:vml" Requires="v">
                <p:oleObj spid="_x0000_s14418" name="Acrobat Document" r:id="rId7" imgW="8808621" imgH="10507717" progId="AcroExch.Document.11">
                  <p:embed/>
                </p:oleObj>
              </mc:Choice>
              <mc:Fallback>
                <p:oleObj name="Acrobat Document" r:id="rId7" imgW="8808621" imgH="10507717" progId="AcroExch.Document.11">
                  <p:embed/>
                  <p:pic>
                    <p:nvPicPr>
                      <p:cNvPr id="0" name=""/>
                      <p:cNvPicPr/>
                      <p:nvPr/>
                    </p:nvPicPr>
                    <p:blipFill>
                      <a:blip r:embed="rId8"/>
                      <a:stretch>
                        <a:fillRect/>
                      </a:stretch>
                    </p:blipFill>
                    <p:spPr>
                      <a:xfrm>
                        <a:off x="3429000" y="152400"/>
                        <a:ext cx="5486400" cy="6544820"/>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1848427659"/>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5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2209800" y="2514600"/>
            <a:ext cx="7848600" cy="1373070"/>
          </a:xfrm>
        </p:spPr>
        <p:txBody>
          <a:bodyPr/>
          <a:lstStyle/>
          <a:p>
            <a:r>
              <a:rPr lang="en-US" b="1" dirty="0" smtClean="0">
                <a:ln>
                  <a:solidFill>
                    <a:sysClr val="windowText" lastClr="000000"/>
                  </a:solidFill>
                </a:ln>
                <a:solidFill>
                  <a:schemeClr val="bg1"/>
                </a:solidFill>
                <a:effectLst>
                  <a:outerShdw blurRad="38100" dist="38100" dir="2700000" algn="tl">
                    <a:srgbClr val="000000">
                      <a:alpha val="43137"/>
                    </a:srgbClr>
                  </a:outerShdw>
                </a:effectLst>
                <a:latin typeface="Gill Sans Ultra Bold" panose="020B0A02020104020203" pitchFamily="34" charset="0"/>
              </a:rPr>
              <a:t>  The Geologic Column</a:t>
            </a:r>
            <a:endParaRPr lang="en-US" b="1" dirty="0">
              <a:ln>
                <a:solidFill>
                  <a:sysClr val="windowText" lastClr="000000"/>
                </a:solidFill>
              </a:ln>
              <a:solidFill>
                <a:schemeClr val="bg1"/>
              </a:solidFill>
              <a:effectLst>
                <a:outerShdw blurRad="38100" dist="38100" dir="2700000" algn="tl">
                  <a:srgbClr val="000000">
                    <a:alpha val="43137"/>
                  </a:srgbClr>
                </a:outerShdw>
              </a:effectLst>
              <a:latin typeface="Gill Sans Ultra Bold" panose="020B0A02020104020203" pitchFamily="34" charset="0"/>
            </a:endParaRPr>
          </a:p>
        </p:txBody>
      </p:sp>
      <p:sp>
        <p:nvSpPr>
          <p:cNvPr id="5" name="Subtitle 4"/>
          <p:cNvSpPr>
            <a:spLocks noGrp="1"/>
          </p:cNvSpPr>
          <p:nvPr>
            <p:ph type="subTitle" idx="1"/>
          </p:nvPr>
        </p:nvSpPr>
        <p:spPr>
          <a:xfrm>
            <a:off x="2385934" y="3481226"/>
            <a:ext cx="7848600" cy="1117687"/>
          </a:xfrm>
        </p:spPr>
        <p:txBody>
          <a:bodyPr>
            <a:normAutofit/>
          </a:bodyPr>
          <a:lstStyle/>
          <a:p>
            <a:r>
              <a:rPr lang="en-US" sz="2800" dirty="0" smtClean="0">
                <a:ln>
                  <a:solidFill>
                    <a:sysClr val="windowText" lastClr="000000"/>
                  </a:solidFill>
                </a:ln>
                <a:solidFill>
                  <a:schemeClr val="bg1"/>
                </a:solidFill>
                <a:effectLst>
                  <a:outerShdw blurRad="38100" dist="38100" dir="2700000" algn="tl">
                    <a:srgbClr val="000000">
                      <a:alpha val="43137"/>
                    </a:srgbClr>
                  </a:outerShdw>
                </a:effectLst>
                <a:latin typeface="Gill Sans Ultra Bold" panose="020B0A02020104020203" pitchFamily="34" charset="0"/>
              </a:rPr>
              <a:t>Conventional &amp; Short Age Geology</a:t>
            </a:r>
            <a:endParaRPr lang="en-US" sz="2800" dirty="0">
              <a:ln>
                <a:solidFill>
                  <a:sysClr val="windowText" lastClr="000000"/>
                </a:solidFill>
              </a:ln>
              <a:solidFill>
                <a:schemeClr val="bg1"/>
              </a:solidFill>
              <a:effectLst>
                <a:outerShdw blurRad="38100" dist="38100" dir="2700000" algn="tl">
                  <a:srgbClr val="000000">
                    <a:alpha val="43137"/>
                  </a:srgbClr>
                </a:outerShdw>
              </a:effectLst>
              <a:latin typeface="Gill Sans Ultra Bold" panose="020B0A02020104020203" pitchFamily="34" charset="0"/>
            </a:endParaRPr>
          </a:p>
        </p:txBody>
      </p:sp>
    </p:spTree>
    <p:extLst>
      <p:ext uri="{BB962C8B-B14F-4D97-AF65-F5344CB8AC3E}">
        <p14:creationId xmlns:p14="http://schemas.microsoft.com/office/powerpoint/2010/main" val="15474816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2209800" y="2514600"/>
            <a:ext cx="7848600" cy="1373070"/>
          </a:xfrm>
        </p:spPr>
        <p:txBody>
          <a:bodyPr/>
          <a:lstStyle/>
          <a:p>
            <a:r>
              <a:rPr lang="en-US" b="1" dirty="0" smtClean="0">
                <a:ln>
                  <a:solidFill>
                    <a:sysClr val="windowText" lastClr="000000"/>
                  </a:solidFill>
                </a:ln>
                <a:solidFill>
                  <a:schemeClr val="bg1"/>
                </a:solidFill>
                <a:effectLst>
                  <a:outerShdw blurRad="38100" dist="38100" dir="2700000" algn="tl">
                    <a:srgbClr val="000000">
                      <a:alpha val="43137"/>
                    </a:srgbClr>
                  </a:outerShdw>
                </a:effectLst>
                <a:latin typeface="Gill Sans Ultra Bold" panose="020B0A02020104020203" pitchFamily="34" charset="0"/>
              </a:rPr>
              <a:t>  The Geologic Column</a:t>
            </a:r>
            <a:endParaRPr lang="en-US" b="1" dirty="0">
              <a:ln>
                <a:solidFill>
                  <a:sysClr val="windowText" lastClr="000000"/>
                </a:solidFill>
              </a:ln>
              <a:solidFill>
                <a:schemeClr val="bg1"/>
              </a:solidFill>
              <a:effectLst>
                <a:outerShdw blurRad="38100" dist="38100" dir="2700000" algn="tl">
                  <a:srgbClr val="000000">
                    <a:alpha val="43137"/>
                  </a:srgbClr>
                </a:outerShdw>
              </a:effectLst>
              <a:latin typeface="Gill Sans Ultra Bold" panose="020B0A02020104020203" pitchFamily="34" charset="0"/>
            </a:endParaRPr>
          </a:p>
        </p:txBody>
      </p:sp>
      <p:sp>
        <p:nvSpPr>
          <p:cNvPr id="5" name="Subtitle 4"/>
          <p:cNvSpPr>
            <a:spLocks noGrp="1"/>
          </p:cNvSpPr>
          <p:nvPr>
            <p:ph type="subTitle" idx="1"/>
          </p:nvPr>
        </p:nvSpPr>
        <p:spPr>
          <a:xfrm>
            <a:off x="2385934" y="3481226"/>
            <a:ext cx="7848600" cy="1117687"/>
          </a:xfrm>
        </p:spPr>
        <p:txBody>
          <a:bodyPr>
            <a:normAutofit/>
          </a:bodyPr>
          <a:lstStyle/>
          <a:p>
            <a:r>
              <a:rPr lang="en-US" sz="2800" dirty="0" smtClean="0">
                <a:ln>
                  <a:solidFill>
                    <a:sysClr val="windowText" lastClr="000000"/>
                  </a:solidFill>
                </a:ln>
                <a:solidFill>
                  <a:schemeClr val="bg1"/>
                </a:solidFill>
                <a:effectLst>
                  <a:outerShdw blurRad="38100" dist="38100" dir="2700000" algn="tl">
                    <a:srgbClr val="000000">
                      <a:alpha val="43137"/>
                    </a:srgbClr>
                  </a:outerShdw>
                </a:effectLst>
                <a:latin typeface="Gill Sans Ultra Bold" panose="020B0A02020104020203" pitchFamily="34" charset="0"/>
              </a:rPr>
              <a:t>Biome Succession</a:t>
            </a:r>
            <a:endParaRPr lang="en-US" sz="2800" dirty="0">
              <a:ln>
                <a:solidFill>
                  <a:sysClr val="windowText" lastClr="000000"/>
                </a:solidFill>
              </a:ln>
              <a:solidFill>
                <a:schemeClr val="bg1"/>
              </a:solidFill>
              <a:effectLst>
                <a:outerShdw blurRad="38100" dist="38100" dir="2700000" algn="tl">
                  <a:srgbClr val="000000">
                    <a:alpha val="43137"/>
                  </a:srgbClr>
                </a:outerShdw>
              </a:effectLst>
              <a:latin typeface="Gill Sans Ultra Bold" panose="020B0A02020104020203" pitchFamily="34" charset="0"/>
            </a:endParaRPr>
          </a:p>
        </p:txBody>
      </p:sp>
    </p:spTree>
    <p:extLst>
      <p:ext uri="{BB962C8B-B14F-4D97-AF65-F5344CB8AC3E}">
        <p14:creationId xmlns:p14="http://schemas.microsoft.com/office/powerpoint/2010/main" val="97558880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endParaRPr lang="en-US" sz="2800" dirty="0"/>
          </a:p>
          <a:p>
            <a:r>
              <a:rPr lang="en-US" dirty="0" smtClean="0"/>
              <a:t>Recorded at</a:t>
            </a:r>
          </a:p>
          <a:p>
            <a:r>
              <a:rPr lang="en-US" sz="2800" dirty="0"/>
              <a:t>Chattanooga Public </a:t>
            </a:r>
            <a:r>
              <a:rPr lang="en-US" sz="2800" dirty="0" err="1"/>
              <a:t>Radio</a:t>
            </a:r>
            <a:r>
              <a:rPr lang="en-US" sz="2800" baseline="30000" dirty="0" err="1"/>
              <a:t>SM</a:t>
            </a:r>
            <a:endParaRPr lang="en-US" sz="2800" baseline="30000" dirty="0"/>
          </a:p>
          <a:p>
            <a:r>
              <a:rPr lang="en-US" sz="2800" dirty="0"/>
              <a:t>Classical 90.5 WSMC</a:t>
            </a:r>
          </a:p>
        </p:txBody>
      </p:sp>
    </p:spTree>
    <p:extLst>
      <p:ext uri="{BB962C8B-B14F-4D97-AF65-F5344CB8AC3E}">
        <p14:creationId xmlns:p14="http://schemas.microsoft.com/office/powerpoint/2010/main" val="232176584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609600" y="1447800"/>
            <a:ext cx="10972800" cy="4953000"/>
          </a:xfrm>
        </p:spPr>
        <p:txBody>
          <a:bodyPr>
            <a:normAutofit fontScale="77500" lnSpcReduction="20000"/>
          </a:bodyPr>
          <a:lstStyle/>
          <a:p>
            <a:pPr algn="l"/>
            <a:r>
              <a:rPr lang="en-US" sz="2600" dirty="0" smtClean="0"/>
              <a:t>Images </a:t>
            </a:r>
            <a:r>
              <a:rPr lang="en-US" sz="2600" dirty="0"/>
              <a:t>may appear on more than one slide. Citation is given on the first slide where each image appears.</a:t>
            </a:r>
          </a:p>
          <a:p>
            <a:pPr algn="l"/>
            <a:r>
              <a:rPr lang="en-US" sz="2600" dirty="0"/>
              <a:t>[1a] Zion National Park 489588635, </a:t>
            </a:r>
            <a:r>
              <a:rPr lang="en-US" sz="2600" dirty="0" err="1"/>
              <a:t>kaiborder</a:t>
            </a:r>
            <a:r>
              <a:rPr lang="en-US" sz="2600" dirty="0"/>
              <a:t>, Thinkstock, </a:t>
            </a:r>
            <a:r>
              <a:rPr lang="en-US" sz="2600" dirty="0">
                <a:ea typeface="Calibri" panose="020F0502020204030204" pitchFamily="34" charset="0"/>
              </a:rPr>
              <a:t>Thinkstock Image Subscription Agreement</a:t>
            </a:r>
          </a:p>
          <a:p>
            <a:pPr algn="l"/>
            <a:r>
              <a:rPr lang="en-US" sz="2600" dirty="0">
                <a:ea typeface="Calibri" panose="020F0502020204030204" pitchFamily="34" charset="0"/>
              </a:rPr>
              <a:t>[1b] </a:t>
            </a:r>
            <a:r>
              <a:rPr lang="en-US" sz="2600" dirty="0"/>
              <a:t>Folded rocks 24286621 </a:t>
            </a:r>
            <a:r>
              <a:rPr lang="en-US" sz="2600" dirty="0" err="1"/>
              <a:t>Matauw</a:t>
            </a:r>
            <a:r>
              <a:rPr lang="en-US" sz="2600" dirty="0"/>
              <a:t>, Getty Images (US), Inc. Subscription Agreement</a:t>
            </a:r>
            <a:endParaRPr lang="en-US" sz="2600" dirty="0">
              <a:ea typeface="Calibri" panose="020F0502020204030204" pitchFamily="34" charset="0"/>
            </a:endParaRPr>
          </a:p>
          <a:p>
            <a:pPr algn="l"/>
            <a:r>
              <a:rPr lang="en-US" sz="2600" dirty="0">
                <a:ea typeface="Calibri" panose="020F0502020204030204" pitchFamily="34" charset="0"/>
              </a:rPr>
              <a:t>[1c] Blue Mesa Petrified Forest National Park 479232619, </a:t>
            </a:r>
            <a:r>
              <a:rPr lang="en-US" sz="2600" dirty="0" err="1">
                <a:ea typeface="Calibri" panose="020F0502020204030204" pitchFamily="34" charset="0"/>
              </a:rPr>
              <a:t>estivillml</a:t>
            </a:r>
            <a:r>
              <a:rPr lang="en-US" sz="2600" dirty="0">
                <a:ea typeface="Calibri" panose="020F0502020204030204" pitchFamily="34" charset="0"/>
              </a:rPr>
              <a:t>, </a:t>
            </a:r>
            <a:r>
              <a:rPr lang="en-US" sz="2600" dirty="0"/>
              <a:t>Thinkstock, Thinkstock Image Subscription Agreement</a:t>
            </a:r>
            <a:endParaRPr lang="en-US" sz="2600" dirty="0">
              <a:ea typeface="Calibri" panose="020F0502020204030204" pitchFamily="34" charset="0"/>
            </a:endParaRPr>
          </a:p>
          <a:p>
            <a:pPr algn="l"/>
            <a:r>
              <a:rPr lang="en-US" sz="2600" dirty="0">
                <a:ea typeface="Calibri" panose="020F0502020204030204" pitchFamily="34" charset="0"/>
              </a:rPr>
              <a:t>[1d] Bryce Canyon National Park, Keith Snyder</a:t>
            </a:r>
          </a:p>
          <a:p>
            <a:pPr algn="l"/>
            <a:r>
              <a:rPr lang="en-US" sz="2600" dirty="0">
                <a:ea typeface="Calibri" panose="020F0502020204030204" pitchFamily="34" charset="0"/>
              </a:rPr>
              <a:t>[1e]</a:t>
            </a:r>
            <a:r>
              <a:rPr lang="en-US" sz="2600" dirty="0"/>
              <a:t> Folded rocks, Raul Esperante, used with permission</a:t>
            </a:r>
            <a:endParaRPr lang="en-US" sz="2600" dirty="0">
              <a:ea typeface="Calibri" panose="020F0502020204030204" pitchFamily="34" charset="0"/>
            </a:endParaRPr>
          </a:p>
          <a:p>
            <a:pPr algn="l"/>
            <a:r>
              <a:rPr lang="en-US" sz="2600" dirty="0">
                <a:ea typeface="Calibri" panose="020F0502020204030204" pitchFamily="34" charset="0"/>
              </a:rPr>
              <a:t>[1f] </a:t>
            </a:r>
            <a:r>
              <a:rPr lang="en-US" sz="2600" dirty="0"/>
              <a:t>Grand Canyon, taken by Ed </a:t>
            </a:r>
            <a:r>
              <a:rPr lang="en-US" sz="2600" dirty="0" err="1"/>
              <a:t>Chatelain</a:t>
            </a:r>
            <a:r>
              <a:rPr lang="en-US" sz="2600" dirty="0"/>
              <a:t>, used with permission</a:t>
            </a:r>
          </a:p>
          <a:p>
            <a:pPr algn="l"/>
            <a:r>
              <a:rPr lang="en-US" sz="2600" dirty="0"/>
              <a:t>[3] Sir Isaac Newton 164391914, </a:t>
            </a:r>
            <a:r>
              <a:rPr lang="en-US" sz="2600" dirty="0" err="1"/>
              <a:t>Pcanzo</a:t>
            </a:r>
            <a:r>
              <a:rPr lang="en-US" sz="2600" dirty="0"/>
              <a:t>, Thinkstock, Thinkstock Image Subscription Agreement</a:t>
            </a:r>
          </a:p>
          <a:p>
            <a:pPr algn="l"/>
            <a:r>
              <a:rPr lang="en-US" sz="2600" dirty="0"/>
              <a:t>[4] Fact green 3D realistic square isolated  button 507919141, </a:t>
            </a:r>
            <a:r>
              <a:rPr lang="en-US" sz="2600" dirty="0" err="1"/>
              <a:t>Aquir</a:t>
            </a:r>
            <a:r>
              <a:rPr lang="en-US" sz="2600" dirty="0"/>
              <a:t>, Thinkstock, Thinkstock Image Subscription Agreement</a:t>
            </a:r>
          </a:p>
          <a:p>
            <a:pPr algn="l"/>
            <a:r>
              <a:rPr lang="en-US" sz="2600" dirty="0"/>
              <a:t>[5] Tree of Life, Ron Hight</a:t>
            </a:r>
          </a:p>
          <a:p>
            <a:pPr algn="l"/>
            <a:r>
              <a:rPr lang="en-US" sz="2600" dirty="0"/>
              <a:t>[6c] Cliff 105813791, </a:t>
            </a:r>
            <a:r>
              <a:rPr lang="en-US" sz="2600" dirty="0" err="1"/>
              <a:t>Dejan</a:t>
            </a:r>
            <a:r>
              <a:rPr lang="en-US" sz="2600" dirty="0"/>
              <a:t> Nikolic, </a:t>
            </a:r>
            <a:r>
              <a:rPr lang="en-US" sz="2600" dirty="0" err="1"/>
              <a:t>Thinkstok</a:t>
            </a:r>
            <a:r>
              <a:rPr lang="en-US" sz="2600" dirty="0"/>
              <a:t>, Thinkstock Image Subscription Agreement</a:t>
            </a:r>
          </a:p>
          <a:p>
            <a:pPr algn="l"/>
            <a:r>
              <a:rPr lang="en-US" sz="2600" dirty="0"/>
              <a:t>[6d] Colorado River in the Grand Canyon 33169492, </a:t>
            </a:r>
            <a:r>
              <a:rPr lang="en-US" sz="2600" dirty="0" err="1"/>
              <a:t>OlegBogdan</a:t>
            </a:r>
            <a:r>
              <a:rPr lang="en-US" sz="2600" dirty="0"/>
              <a:t>, Getty Images (US), Inc. Subscription</a:t>
            </a:r>
          </a:p>
          <a:p>
            <a:pPr algn="l"/>
            <a:r>
              <a:rPr lang="en-US" sz="2600" dirty="0"/>
              <a:t>[6e] Canyon Valley With House 86510541, </a:t>
            </a:r>
            <a:r>
              <a:rPr lang="en-US" sz="2600" dirty="0" err="1"/>
              <a:t>Jupiterimages</a:t>
            </a:r>
            <a:r>
              <a:rPr lang="en-US" sz="2600" dirty="0"/>
              <a:t>, Thinkstock, Thinkstock Image Subscription Agreement</a:t>
            </a:r>
          </a:p>
          <a:p>
            <a:endParaRPr lang="en-US" dirty="0" smtClean="0"/>
          </a:p>
        </p:txBody>
      </p:sp>
      <p:sp>
        <p:nvSpPr>
          <p:cNvPr id="4" name="Rectangle 3"/>
          <p:cNvSpPr/>
          <p:nvPr/>
        </p:nvSpPr>
        <p:spPr>
          <a:xfrm>
            <a:off x="5634849" y="599653"/>
            <a:ext cx="1225720" cy="400110"/>
          </a:xfrm>
          <a:prstGeom prst="rect">
            <a:avLst/>
          </a:prstGeom>
        </p:spPr>
        <p:txBody>
          <a:bodyPr wrap="none">
            <a:spAutoFit/>
          </a:bodyPr>
          <a:lstStyle/>
          <a:p>
            <a:r>
              <a:rPr lang="en-US" sz="2000" dirty="0" smtClean="0">
                <a:solidFill>
                  <a:srgbClr val="FFFFFF"/>
                </a:solidFill>
              </a:rPr>
              <a:t>Images </a:t>
            </a:r>
            <a:r>
              <a:rPr lang="en-US" sz="2000" dirty="0">
                <a:solidFill>
                  <a:srgbClr val="FFFFFF"/>
                </a:solidFill>
              </a:rPr>
              <a:t>By</a:t>
            </a:r>
          </a:p>
        </p:txBody>
      </p:sp>
    </p:spTree>
    <p:extLst>
      <p:ext uri="{BB962C8B-B14F-4D97-AF65-F5344CB8AC3E}">
        <p14:creationId xmlns:p14="http://schemas.microsoft.com/office/powerpoint/2010/main" val="368612824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13883" y="4274561"/>
            <a:ext cx="1097117" cy="1466338"/>
          </a:xfrm>
          <a:prstGeom prst="rect">
            <a:avLst/>
          </a:prstGeom>
        </p:spPr>
      </p:pic>
      <p:pic>
        <p:nvPicPr>
          <p:cNvPr id="26" name="Content Placeholder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48873" y="2209800"/>
            <a:ext cx="1866927" cy="1277062"/>
          </a:xfrm>
          <a:prstGeom prst="rect">
            <a:avLst/>
          </a:prstGeom>
        </p:spPr>
      </p:pic>
      <p:sp>
        <p:nvSpPr>
          <p:cNvPr id="34" name="Rectangle 33"/>
          <p:cNvSpPr/>
          <p:nvPr/>
        </p:nvSpPr>
        <p:spPr>
          <a:xfrm>
            <a:off x="5240628" y="228603"/>
            <a:ext cx="2760372"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35" name="Rectangle 34"/>
          <p:cNvSpPr/>
          <p:nvPr/>
        </p:nvSpPr>
        <p:spPr>
          <a:xfrm>
            <a:off x="5240628" y="651975"/>
            <a:ext cx="2760372"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36" name="Rectangle 35"/>
          <p:cNvSpPr/>
          <p:nvPr/>
        </p:nvSpPr>
        <p:spPr>
          <a:xfrm>
            <a:off x="5240628" y="1075347"/>
            <a:ext cx="2760372"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37" name="Rectangle 36"/>
          <p:cNvSpPr/>
          <p:nvPr/>
        </p:nvSpPr>
        <p:spPr>
          <a:xfrm>
            <a:off x="5240628" y="1498719"/>
            <a:ext cx="2760372"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38" name="Rectangle 37"/>
          <p:cNvSpPr/>
          <p:nvPr/>
        </p:nvSpPr>
        <p:spPr>
          <a:xfrm>
            <a:off x="5240628" y="1922091"/>
            <a:ext cx="2760372"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39" name="Rectangle 38"/>
          <p:cNvSpPr/>
          <p:nvPr/>
        </p:nvSpPr>
        <p:spPr>
          <a:xfrm>
            <a:off x="5240628" y="2345463"/>
            <a:ext cx="2760372"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40" name="Rectangle 39"/>
          <p:cNvSpPr/>
          <p:nvPr/>
        </p:nvSpPr>
        <p:spPr>
          <a:xfrm>
            <a:off x="5240628" y="2768835"/>
            <a:ext cx="2760372"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41" name="Rectangle 40"/>
          <p:cNvSpPr/>
          <p:nvPr/>
        </p:nvSpPr>
        <p:spPr>
          <a:xfrm>
            <a:off x="5240628" y="3192207"/>
            <a:ext cx="2760372"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42" name="Rectangle 41"/>
          <p:cNvSpPr/>
          <p:nvPr/>
        </p:nvSpPr>
        <p:spPr>
          <a:xfrm>
            <a:off x="5240628" y="3615579"/>
            <a:ext cx="2760372"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43" name="Rectangle 42"/>
          <p:cNvSpPr/>
          <p:nvPr/>
        </p:nvSpPr>
        <p:spPr>
          <a:xfrm>
            <a:off x="5231663" y="4038951"/>
            <a:ext cx="276442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44" name="Rectangle 43"/>
          <p:cNvSpPr/>
          <p:nvPr/>
        </p:nvSpPr>
        <p:spPr>
          <a:xfrm>
            <a:off x="5231663" y="4469255"/>
            <a:ext cx="276442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45" name="Rectangle 44"/>
          <p:cNvSpPr/>
          <p:nvPr/>
        </p:nvSpPr>
        <p:spPr>
          <a:xfrm>
            <a:off x="5240628" y="4885695"/>
            <a:ext cx="2760372"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46" name="Rectangle 45"/>
          <p:cNvSpPr/>
          <p:nvPr/>
        </p:nvSpPr>
        <p:spPr>
          <a:xfrm>
            <a:off x="5240628" y="5309067"/>
            <a:ext cx="2760372"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47" name="Rectangle 46"/>
          <p:cNvSpPr/>
          <p:nvPr/>
        </p:nvSpPr>
        <p:spPr>
          <a:xfrm>
            <a:off x="3950593" y="5739372"/>
            <a:ext cx="4045491"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48" name="Rectangle 47"/>
          <p:cNvSpPr/>
          <p:nvPr/>
        </p:nvSpPr>
        <p:spPr>
          <a:xfrm rot="16200000">
            <a:off x="3375655"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49" name="Rectangle 48"/>
          <p:cNvSpPr/>
          <p:nvPr/>
        </p:nvSpPr>
        <p:spPr>
          <a:xfrm rot="16200000">
            <a:off x="4218203"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50" name="Rectangle 49"/>
          <p:cNvSpPr/>
          <p:nvPr/>
        </p:nvSpPr>
        <p:spPr>
          <a:xfrm rot="16200000">
            <a:off x="4214738"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51" name="Rectangle 50"/>
          <p:cNvSpPr/>
          <p:nvPr/>
        </p:nvSpPr>
        <p:spPr>
          <a:xfrm rot="16200000">
            <a:off x="1466710"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pic>
        <p:nvPicPr>
          <p:cNvPr id="28" name="Picture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98076" y="229640"/>
            <a:ext cx="1436724" cy="1717851"/>
          </a:xfrm>
          <a:prstGeom prst="rect">
            <a:avLst/>
          </a:prstGeom>
        </p:spPr>
      </p:pic>
      <p:pic>
        <p:nvPicPr>
          <p:cNvPr id="53" name="Picture 52"/>
          <p:cNvPicPr>
            <a:picLocks noChangeAspect="1"/>
          </p:cNvPicPr>
          <p:nvPr/>
        </p:nvPicPr>
        <p:blipFill>
          <a:blip r:embed="rId8" cstate="print">
            <a:extLst>
              <a:ext uri="{BEBA8EAE-BF5A-486C-A8C5-ECC9F3942E4B}">
                <a14:imgProps xmlns:a14="http://schemas.microsoft.com/office/drawing/2010/main">
                  <a14:imgLayer r:embed="rId9">
                    <a14:imgEffect>
                      <a14:backgroundRemoval t="9963" b="97509" l="0" r="99253">
                        <a14:backgroundMark x1="45472" y1="75342" x2="45472" y2="75342"/>
                        <a14:backgroundMark x1="25864" y1="72727" x2="25864" y2="72727"/>
                        <a14:backgroundMark x1="34641" y1="73350" x2="34641" y2="73350"/>
                        <a14:backgroundMark x1="42017" y1="72727" x2="42017" y2="72727"/>
                        <a14:backgroundMark x1="43044" y1="78580" x2="43044" y2="78580"/>
                        <a14:backgroundMark x1="54715" y1="82441" x2="54715" y2="82441"/>
                        <a14:backgroundMark x1="60598" y1="75965" x2="60598" y2="75965"/>
                        <a14:backgroundMark x1="70868" y1="75342" x2="70868" y2="75342"/>
                        <a14:backgroundMark x1="62558" y1="79950" x2="62558" y2="79950"/>
                      </a14:backgroundRemoval>
                    </a14:imgEffect>
                  </a14:imgLayer>
                </a14:imgProps>
              </a:ext>
              <a:ext uri="{28A0092B-C50C-407E-A947-70E740481C1C}">
                <a14:useLocalDpi xmlns:a14="http://schemas.microsoft.com/office/drawing/2010/main" val="0"/>
              </a:ext>
            </a:extLst>
          </a:blip>
          <a:stretch>
            <a:fillRect/>
          </a:stretch>
        </p:blipFill>
        <p:spPr>
          <a:xfrm>
            <a:off x="8209216" y="1252284"/>
            <a:ext cx="2306384" cy="1729789"/>
          </a:xfrm>
          <a:prstGeom prst="rect">
            <a:avLst/>
          </a:prstGeom>
        </p:spPr>
      </p:pic>
      <p:pic>
        <p:nvPicPr>
          <p:cNvPr id="54" name="Picture 53"/>
          <p:cNvPicPr>
            <a:picLocks noChangeAspect="1"/>
          </p:cNvPicPr>
          <p:nvPr/>
        </p:nvPicPr>
        <p:blipFill>
          <a:blip r:embed="rId10" cstate="print">
            <a:extLst>
              <a:ext uri="{BEBA8EAE-BF5A-486C-A8C5-ECC9F3942E4B}">
                <a14:imgProps xmlns:a14="http://schemas.microsoft.com/office/drawing/2010/main">
                  <a14:imgLayer r:embed="rId11">
                    <a14:imgEffect>
                      <a14:backgroundRemoval t="4269" b="96004" l="3681" r="95637"/>
                    </a14:imgEffect>
                  </a14:imgLayer>
                </a14:imgProps>
              </a:ext>
              <a:ext uri="{28A0092B-C50C-407E-A947-70E740481C1C}">
                <a14:useLocalDpi xmlns:a14="http://schemas.microsoft.com/office/drawing/2010/main" val="0"/>
              </a:ext>
            </a:extLst>
          </a:blip>
          <a:stretch>
            <a:fillRect/>
          </a:stretch>
        </p:blipFill>
        <p:spPr>
          <a:xfrm>
            <a:off x="8572639" y="3192207"/>
            <a:ext cx="2400161" cy="1800420"/>
          </a:xfrm>
          <a:prstGeom prst="rect">
            <a:avLst/>
          </a:prstGeom>
        </p:spPr>
      </p:pic>
      <p:pic>
        <p:nvPicPr>
          <p:cNvPr id="55" name="Picture 2" descr="http://upload.wikimedia.org/wikipedia/commons/6/6f/William_Smith_(geologist).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14400" y="149392"/>
            <a:ext cx="2387444" cy="2963604"/>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14400" y="3505200"/>
            <a:ext cx="2401625" cy="3029077"/>
          </a:xfrm>
          <a:prstGeom prst="rect">
            <a:avLst/>
          </a:prstGeom>
        </p:spPr>
      </p:pic>
    </p:spTree>
    <p:custDataLst>
      <p:tags r:id="rId1"/>
    </p:custDataLst>
    <p:extLst>
      <p:ext uri="{BB962C8B-B14F-4D97-AF65-F5344CB8AC3E}">
        <p14:creationId xmlns:p14="http://schemas.microsoft.com/office/powerpoint/2010/main" val="38854726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54"/>
                                        </p:tgtEl>
                                        <p:attrNameLst>
                                          <p:attrName>style.visibility</p:attrName>
                                        </p:attrNameLst>
                                      </p:cBhvr>
                                      <p:to>
                                        <p:strVal val="visible"/>
                                      </p:to>
                                    </p:set>
                                    <p:animEffect transition="in" filter="wipe(down)">
                                      <p:cBhvr>
                                        <p:cTn id="11" dur="500"/>
                                        <p:tgtEl>
                                          <p:spTgt spid="54"/>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wipe(down)">
                                      <p:cBhvr>
                                        <p:cTn id="15" dur="500"/>
                                        <p:tgtEl>
                                          <p:spTgt spid="26"/>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53"/>
                                        </p:tgtEl>
                                        <p:attrNameLst>
                                          <p:attrName>style.visibility</p:attrName>
                                        </p:attrNameLst>
                                      </p:cBhvr>
                                      <p:to>
                                        <p:strVal val="visible"/>
                                      </p:to>
                                    </p:set>
                                    <p:animEffect transition="in" filter="wipe(down)">
                                      <p:cBhvr>
                                        <p:cTn id="19" dur="500"/>
                                        <p:tgtEl>
                                          <p:spTgt spid="53"/>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wipe(down)">
                                      <p:cBhvr>
                                        <p:cTn id="23" dur="500"/>
                                        <p:tgtEl>
                                          <p:spTgt spid="2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55"/>
                                        </p:tgtEl>
                                        <p:attrNameLst>
                                          <p:attrName>style.visibility</p:attrName>
                                        </p:attrNameLst>
                                      </p:cBhvr>
                                      <p:to>
                                        <p:strVal val="visible"/>
                                      </p:to>
                                    </p:set>
                                    <p:animEffect transition="in" filter="fade">
                                      <p:cBhvr>
                                        <p:cTn id="28" dur="500"/>
                                        <p:tgtEl>
                                          <p:spTgt spid="5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609600" y="1143000"/>
            <a:ext cx="10972800" cy="5257800"/>
          </a:xfrm>
        </p:spPr>
        <p:txBody>
          <a:bodyPr>
            <a:normAutofit fontScale="77500" lnSpcReduction="20000"/>
          </a:bodyPr>
          <a:lstStyle/>
          <a:p>
            <a:pPr algn="l"/>
            <a:r>
              <a:rPr lang="en-US" sz="2600" dirty="0"/>
              <a:t>[7a] William Smith, </a:t>
            </a:r>
            <a:r>
              <a:rPr lang="en-US" sz="2600" dirty="0" err="1"/>
              <a:t>Hugues</a:t>
            </a:r>
            <a:r>
              <a:rPr lang="en-US" sz="2600" dirty="0"/>
              <a:t> </a:t>
            </a:r>
            <a:r>
              <a:rPr lang="en-US" sz="2600" dirty="0" err="1"/>
              <a:t>Fourau</a:t>
            </a:r>
            <a:r>
              <a:rPr lang="en-US" sz="2600" dirty="0"/>
              <a:t>, http://commons.wikimedia.org/wiki/File:William_Smith_(geologist).jpg, public domain</a:t>
            </a:r>
          </a:p>
          <a:p>
            <a:pPr algn="l"/>
            <a:r>
              <a:rPr lang="en-US" sz="2600" dirty="0"/>
              <a:t>[7b] Roderick Murchison, Archibald Geikie, http://commons.wikimedia.org/wiki/File:Murchison_Roderick.jpg, public domain </a:t>
            </a:r>
            <a:endParaRPr lang="en-US" sz="2600" dirty="0">
              <a:solidFill>
                <a:srgbClr val="FF0000"/>
              </a:solidFill>
            </a:endParaRPr>
          </a:p>
          <a:p>
            <a:pPr algn="l"/>
            <a:r>
              <a:rPr lang="en-US" sz="2600" dirty="0"/>
              <a:t>[7c] Woolly Mammoth 000052619872 aleks1949, Getty Images (US), Inc. Subscription Agreement</a:t>
            </a:r>
          </a:p>
          <a:p>
            <a:pPr algn="l"/>
            <a:r>
              <a:rPr lang="en-US" sz="2600" dirty="0"/>
              <a:t>[7d] Triceratops dinosaur 178188198, </a:t>
            </a:r>
            <a:r>
              <a:rPr lang="en-US" sz="2600" dirty="0" err="1"/>
              <a:t>leonello</a:t>
            </a:r>
            <a:r>
              <a:rPr lang="en-US" sz="2600" dirty="0"/>
              <a:t>, Thinkstock, Thinkstock Image Subscription Agreement</a:t>
            </a:r>
          </a:p>
          <a:p>
            <a:pPr algn="l"/>
            <a:r>
              <a:rPr lang="en-US" sz="2600" dirty="0"/>
              <a:t>[7e] </a:t>
            </a:r>
            <a:r>
              <a:rPr lang="en-US" sz="2600" dirty="0" err="1"/>
              <a:t>Dimetrodon</a:t>
            </a:r>
            <a:r>
              <a:rPr lang="en-US" sz="2600" dirty="0"/>
              <a:t> 178583890, </a:t>
            </a:r>
            <a:r>
              <a:rPr lang="en-US" sz="2600" dirty="0" err="1"/>
              <a:t>leonello</a:t>
            </a:r>
            <a:r>
              <a:rPr lang="en-US" sz="2600" dirty="0"/>
              <a:t>, Thinkstock, Thinkstock Image Subscription Agreement</a:t>
            </a:r>
          </a:p>
          <a:p>
            <a:pPr algn="l"/>
            <a:r>
              <a:rPr lang="en-US" sz="2600" dirty="0"/>
              <a:t>[7f] Dunkleosteus 180176590, MR1805, Thinkstock, Thinkstock Image Subscription Agreement</a:t>
            </a:r>
          </a:p>
          <a:p>
            <a:pPr algn="l"/>
            <a:r>
              <a:rPr lang="en-US" sz="2600" dirty="0"/>
              <a:t>[7g] </a:t>
            </a:r>
            <a:r>
              <a:rPr lang="en-US" sz="2600" dirty="0" err="1"/>
              <a:t>Elrathia</a:t>
            </a:r>
            <a:r>
              <a:rPr lang="en-US" sz="2600" dirty="0"/>
              <a:t> </a:t>
            </a:r>
            <a:r>
              <a:rPr lang="en-US" sz="2600" dirty="0" err="1"/>
              <a:t>kingii</a:t>
            </a:r>
            <a:r>
              <a:rPr lang="en-US" sz="2600" dirty="0"/>
              <a:t> trilobite 144970604, Russell Shively, Thinkstock, Thinkstock Image Subscription Agreement</a:t>
            </a:r>
          </a:p>
          <a:p>
            <a:pPr algn="l"/>
            <a:r>
              <a:rPr lang="en-US" sz="2600" dirty="0"/>
              <a:t>[9b] Fossil frog 59071314, </a:t>
            </a:r>
            <a:r>
              <a:rPr lang="en-US" sz="2600" dirty="0" err="1"/>
              <a:t>MarcelC</a:t>
            </a:r>
            <a:r>
              <a:rPr lang="en-US" sz="2600" dirty="0"/>
              <a:t>, Thinkstock, Thinkstock Image Subscription Agreement</a:t>
            </a:r>
          </a:p>
          <a:p>
            <a:pPr algn="l"/>
            <a:r>
              <a:rPr lang="en-US" sz="2600" dirty="0"/>
              <a:t>[9c] </a:t>
            </a:r>
            <a:r>
              <a:rPr lang="en-US" sz="2600" dirty="0" err="1"/>
              <a:t>Coelophysis</a:t>
            </a:r>
            <a:r>
              <a:rPr lang="en-US" sz="2600" dirty="0"/>
              <a:t> profile 497598343, </a:t>
            </a:r>
            <a:r>
              <a:rPr lang="en-US" sz="2600" dirty="0" err="1"/>
              <a:t>CoreyFord</a:t>
            </a:r>
            <a:r>
              <a:rPr lang="en-US" sz="2600" dirty="0"/>
              <a:t>, Thinkstock, Thinkstock Image Subscription Agreement</a:t>
            </a:r>
          </a:p>
          <a:p>
            <a:pPr algn="l"/>
            <a:r>
              <a:rPr lang="en-US" sz="2600" dirty="0"/>
              <a:t>[9d] </a:t>
            </a:r>
            <a:r>
              <a:rPr lang="en-US" sz="2600" dirty="0" err="1">
                <a:ea typeface="Calibri" panose="020F0502020204030204" pitchFamily="34" charset="0"/>
              </a:rPr>
              <a:t>Crassigyrinus</a:t>
            </a:r>
            <a:r>
              <a:rPr lang="en-US" sz="2600" dirty="0">
                <a:ea typeface="Calibri" panose="020F0502020204030204" pitchFamily="34" charset="0"/>
              </a:rPr>
              <a:t> 54720282 </a:t>
            </a:r>
            <a:r>
              <a:rPr lang="en-US" sz="2600" dirty="0" err="1">
                <a:ea typeface="Calibri" panose="020F0502020204030204" pitchFamily="34" charset="0"/>
              </a:rPr>
              <a:t>nicolasprimola</a:t>
            </a:r>
            <a:r>
              <a:rPr lang="en-US" sz="2600" dirty="0">
                <a:ea typeface="Calibri" panose="020F0502020204030204" pitchFamily="34" charset="0"/>
              </a:rPr>
              <a:t>,</a:t>
            </a:r>
            <a:r>
              <a:rPr lang="en-US" sz="2600" dirty="0"/>
              <a:t> Getty Images (US), Inc. Subscription Agreement</a:t>
            </a:r>
          </a:p>
          <a:p>
            <a:pPr algn="l"/>
            <a:r>
              <a:rPr lang="en-US" sz="2600" dirty="0"/>
              <a:t>[9f] Sponges, Keith Snyder</a:t>
            </a:r>
          </a:p>
          <a:p>
            <a:pPr algn="l"/>
            <a:r>
              <a:rPr lang="en-US" sz="2600" dirty="0"/>
              <a:t>[9g] Starfish fossil 68706, </a:t>
            </a:r>
            <a:r>
              <a:rPr lang="en-US" sz="2600" dirty="0" err="1"/>
              <a:t>floop</a:t>
            </a:r>
            <a:r>
              <a:rPr lang="en-US" sz="2600" dirty="0"/>
              <a:t>, Getty Images (US), Inc. Subscription Agreement</a:t>
            </a:r>
          </a:p>
          <a:p>
            <a:pPr algn="l"/>
            <a:r>
              <a:rPr lang="en-US" sz="2600" dirty="0"/>
              <a:t>[18] Body Plans, Ron Hight</a:t>
            </a:r>
          </a:p>
          <a:p>
            <a:pPr algn="l"/>
            <a:r>
              <a:rPr lang="en-US" sz="2600" dirty="0"/>
              <a:t>[22] Charles Darwin 16835919, </a:t>
            </a:r>
            <a:r>
              <a:rPr lang="en-US" sz="2600" dirty="0" err="1"/>
              <a:t>pictore</a:t>
            </a:r>
            <a:r>
              <a:rPr lang="en-US" sz="2600" dirty="0"/>
              <a:t>, Getty Images (US), Inc. Subscription Agreement</a:t>
            </a:r>
            <a:endParaRPr lang="en-US" sz="2600" dirty="0">
              <a:ea typeface="Calibri" panose="020F0502020204030204" pitchFamily="34" charset="0"/>
            </a:endParaRPr>
          </a:p>
          <a:p>
            <a:endParaRPr lang="en-US" dirty="0" smtClean="0"/>
          </a:p>
          <a:p>
            <a:endParaRPr lang="en-US" dirty="0" smtClean="0"/>
          </a:p>
        </p:txBody>
      </p:sp>
      <p:sp>
        <p:nvSpPr>
          <p:cNvPr id="5" name="Rectangle 4"/>
          <p:cNvSpPr/>
          <p:nvPr/>
        </p:nvSpPr>
        <p:spPr>
          <a:xfrm>
            <a:off x="5634849" y="599653"/>
            <a:ext cx="1225720" cy="400110"/>
          </a:xfrm>
          <a:prstGeom prst="rect">
            <a:avLst/>
          </a:prstGeom>
        </p:spPr>
        <p:txBody>
          <a:bodyPr wrap="none">
            <a:spAutoFit/>
          </a:bodyPr>
          <a:lstStyle/>
          <a:p>
            <a:r>
              <a:rPr lang="en-US" sz="2000" dirty="0" smtClean="0">
                <a:solidFill>
                  <a:srgbClr val="FFFFFF"/>
                </a:solidFill>
              </a:rPr>
              <a:t>Images </a:t>
            </a:r>
            <a:r>
              <a:rPr lang="en-US" sz="2000" dirty="0">
                <a:solidFill>
                  <a:srgbClr val="FFFFFF"/>
                </a:solidFill>
              </a:rPr>
              <a:t>By</a:t>
            </a:r>
          </a:p>
        </p:txBody>
      </p:sp>
    </p:spTree>
    <p:extLst>
      <p:ext uri="{BB962C8B-B14F-4D97-AF65-F5344CB8AC3E}">
        <p14:creationId xmlns:p14="http://schemas.microsoft.com/office/powerpoint/2010/main" val="313342369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609600" y="1219200"/>
            <a:ext cx="10972800" cy="5257800"/>
          </a:xfrm>
        </p:spPr>
        <p:txBody>
          <a:bodyPr>
            <a:normAutofit fontScale="47500" lnSpcReduction="20000"/>
          </a:bodyPr>
          <a:lstStyle/>
          <a:p>
            <a:endParaRPr lang="en-US" dirty="0" smtClean="0"/>
          </a:p>
          <a:p>
            <a:pPr algn="l"/>
            <a:r>
              <a:rPr lang="en-US" sz="4000" dirty="0"/>
              <a:t>[25a] Brachiopod 10689647, </a:t>
            </a:r>
            <a:r>
              <a:rPr lang="en-US" sz="4000" dirty="0" err="1"/>
              <a:t>Nnehring</a:t>
            </a:r>
            <a:r>
              <a:rPr lang="en-US" sz="4000" dirty="0"/>
              <a:t>, Getty Images (US), Inc. Subscription Agreement</a:t>
            </a:r>
          </a:p>
          <a:p>
            <a:pPr algn="l"/>
            <a:r>
              <a:rPr lang="en-US" sz="4000" dirty="0"/>
              <a:t>[25b] Colorful coral reef 476273185, mychadre77, Thinkstock, Thinkstock Image Subscription Agreement</a:t>
            </a:r>
          </a:p>
          <a:p>
            <a:pPr algn="l"/>
            <a:r>
              <a:rPr lang="en-US" sz="4000" dirty="0"/>
              <a:t>[25c] Coral reef with great yellow sea sponge 469784601, mychadre77, Thinkstock, Thinkstock Image Subscription Agreement</a:t>
            </a:r>
          </a:p>
          <a:p>
            <a:pPr algn="l"/>
            <a:r>
              <a:rPr lang="en-US" sz="4000" dirty="0"/>
              <a:t>[25d] Dried coral 181831333, </a:t>
            </a:r>
            <a:r>
              <a:rPr lang="en-US" sz="4000" dirty="0" err="1"/>
              <a:t>AlexanderCher</a:t>
            </a:r>
            <a:r>
              <a:rPr lang="en-US" sz="4000" dirty="0"/>
              <a:t>, Thinkstock, Thinkstock Image Subscription Agreement</a:t>
            </a:r>
          </a:p>
          <a:p>
            <a:pPr algn="l"/>
            <a:r>
              <a:rPr lang="en-US" sz="4000" dirty="0"/>
              <a:t>[25e] Sea sponge 184798780, </a:t>
            </a:r>
            <a:r>
              <a:rPr lang="en-US" sz="4000" dirty="0" err="1"/>
              <a:t>Riccardo_Mojana</a:t>
            </a:r>
            <a:r>
              <a:rPr lang="en-US" sz="4000" dirty="0"/>
              <a:t>, Thinkstock, Thinkstock Image Subscription Agreement</a:t>
            </a:r>
          </a:p>
          <a:p>
            <a:pPr algn="l"/>
            <a:r>
              <a:rPr lang="en-US" sz="4000" dirty="0"/>
              <a:t>[28b] Paleozoic community, Katherine Holder</a:t>
            </a:r>
          </a:p>
          <a:p>
            <a:pPr algn="l"/>
            <a:r>
              <a:rPr lang="en-US" sz="4000" dirty="0"/>
              <a:t>[42] Tyrannosaurus Rex 103311189, Dorling Kindersley, Thinkstock, Thinkstock Image Subscription Agreement</a:t>
            </a:r>
          </a:p>
          <a:p>
            <a:pPr algn="l"/>
            <a:r>
              <a:rPr lang="en-US" sz="4000" dirty="0"/>
              <a:t>[43] Mastodon 84290208, Peter </a:t>
            </a:r>
            <a:r>
              <a:rPr lang="en-US" sz="4000" dirty="0" err="1"/>
              <a:t>Visscher</a:t>
            </a:r>
            <a:r>
              <a:rPr lang="en-US" sz="4000" dirty="0"/>
              <a:t>, Thinkstock, Thinkstock </a:t>
            </a:r>
            <a:r>
              <a:rPr lang="en-US" sz="4000" dirty="0" err="1"/>
              <a:t>Iage</a:t>
            </a:r>
            <a:r>
              <a:rPr lang="en-US" sz="4000" dirty="0"/>
              <a:t> Subscription Agreement</a:t>
            </a:r>
          </a:p>
          <a:p>
            <a:pPr algn="l"/>
            <a:r>
              <a:rPr lang="en-US" sz="4000" dirty="0">
                <a:ea typeface="Calibri" panose="020F0502020204030204" pitchFamily="34" charset="0"/>
              </a:rPr>
              <a:t>[45a] Smiling girl 494377611, </a:t>
            </a:r>
            <a:r>
              <a:rPr lang="en-US" sz="4000" dirty="0" err="1">
                <a:ea typeface="Calibri" panose="020F0502020204030204" pitchFamily="34" charset="0"/>
              </a:rPr>
              <a:t>Wavebreakmedia</a:t>
            </a:r>
            <a:r>
              <a:rPr lang="en-US" sz="4000" dirty="0">
                <a:ea typeface="Calibri" panose="020F0502020204030204" pitchFamily="34" charset="0"/>
              </a:rPr>
              <a:t> Ltd, </a:t>
            </a:r>
            <a:r>
              <a:rPr lang="en-US" sz="4000" dirty="0"/>
              <a:t>Thinkstock, Thinkstock Image Subscription Agreement</a:t>
            </a:r>
            <a:endParaRPr lang="en-US" sz="4000" dirty="0">
              <a:ea typeface="Calibri" panose="020F0502020204030204" pitchFamily="34" charset="0"/>
            </a:endParaRPr>
          </a:p>
          <a:p>
            <a:pPr algn="l"/>
            <a:r>
              <a:rPr lang="en-US" sz="4000" dirty="0">
                <a:ea typeface="Calibri" panose="020F0502020204030204" pitchFamily="34" charset="0"/>
              </a:rPr>
              <a:t>[45b] Man 461777879,</a:t>
            </a:r>
            <a:r>
              <a:rPr lang="en-US" sz="4000" dirty="0"/>
              <a:t> Thinkstock, Thinkstock Image Subscription Agreement</a:t>
            </a:r>
            <a:endParaRPr lang="en-US" sz="4000" dirty="0">
              <a:ea typeface="Calibri" panose="020F0502020204030204" pitchFamily="34" charset="0"/>
            </a:endParaRPr>
          </a:p>
          <a:p>
            <a:pPr algn="l"/>
            <a:r>
              <a:rPr lang="en-US" sz="4000" dirty="0">
                <a:ea typeface="Calibri" panose="020F0502020204030204" pitchFamily="34" charset="0"/>
              </a:rPr>
              <a:t>[45c] Older woman 486858771, </a:t>
            </a:r>
            <a:r>
              <a:rPr lang="en-US" sz="4000" dirty="0" err="1">
                <a:ea typeface="Calibri" panose="020F0502020204030204" pitchFamily="34" charset="0"/>
              </a:rPr>
              <a:t>AmmentorpDK</a:t>
            </a:r>
            <a:r>
              <a:rPr lang="en-US" sz="4000" dirty="0">
                <a:ea typeface="Calibri" panose="020F0502020204030204" pitchFamily="34" charset="0"/>
              </a:rPr>
              <a:t>,</a:t>
            </a:r>
            <a:r>
              <a:rPr lang="en-US" sz="4000" dirty="0"/>
              <a:t> Thinkstock, Thinkstock Image Subscription Agreement</a:t>
            </a:r>
          </a:p>
          <a:p>
            <a:pPr algn="l"/>
            <a:r>
              <a:rPr lang="en-US" sz="4000" dirty="0">
                <a:ea typeface="Calibri" panose="020F0502020204030204" pitchFamily="34" charset="0"/>
              </a:rPr>
              <a:t>[60] Whale evolution, Dr. Philip </a:t>
            </a:r>
            <a:r>
              <a:rPr lang="en-US" sz="4000" dirty="0" err="1">
                <a:ea typeface="Calibri" panose="020F0502020204030204" pitchFamily="34" charset="0"/>
              </a:rPr>
              <a:t>Gingerich</a:t>
            </a:r>
            <a:r>
              <a:rPr lang="en-US" sz="4000" dirty="0">
                <a:ea typeface="Calibri" panose="020F0502020204030204" pitchFamily="34" charset="0"/>
              </a:rPr>
              <a:t>, John Klausmeyer, &amp; The University of Michigan Museums of Natural History., used with permission.</a:t>
            </a:r>
          </a:p>
          <a:p>
            <a:endParaRPr lang="en-US" dirty="0" smtClean="0"/>
          </a:p>
        </p:txBody>
      </p:sp>
      <p:sp>
        <p:nvSpPr>
          <p:cNvPr id="4" name="Rectangle 3"/>
          <p:cNvSpPr/>
          <p:nvPr/>
        </p:nvSpPr>
        <p:spPr>
          <a:xfrm>
            <a:off x="5634849" y="599653"/>
            <a:ext cx="1122680" cy="369332"/>
          </a:xfrm>
          <a:prstGeom prst="rect">
            <a:avLst/>
          </a:prstGeom>
        </p:spPr>
        <p:txBody>
          <a:bodyPr wrap="none">
            <a:spAutoFit/>
          </a:bodyPr>
          <a:lstStyle/>
          <a:p>
            <a:r>
              <a:rPr lang="en-US" dirty="0" smtClean="0">
                <a:solidFill>
                  <a:srgbClr val="FFFFFF"/>
                </a:solidFill>
              </a:rPr>
              <a:t>Images </a:t>
            </a:r>
            <a:r>
              <a:rPr lang="en-US" dirty="0">
                <a:solidFill>
                  <a:srgbClr val="FFFFFF"/>
                </a:solidFill>
              </a:rPr>
              <a:t>By</a:t>
            </a:r>
          </a:p>
        </p:txBody>
      </p:sp>
    </p:spTree>
    <p:extLst>
      <p:ext uri="{BB962C8B-B14F-4D97-AF65-F5344CB8AC3E}">
        <p14:creationId xmlns:p14="http://schemas.microsoft.com/office/powerpoint/2010/main" val="369518977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1981200" y="914400"/>
            <a:ext cx="8229600" cy="5181600"/>
          </a:xfrm>
        </p:spPr>
        <p:txBody>
          <a:bodyPr/>
          <a:lstStyle/>
          <a:p>
            <a:endParaRPr lang="en-US" b="1" dirty="0" smtClean="0"/>
          </a:p>
          <a:p>
            <a:endParaRPr lang="en-US" b="1" dirty="0"/>
          </a:p>
          <a:p>
            <a:r>
              <a:rPr lang="en-US" b="1" dirty="0" smtClean="0"/>
              <a:t>Special Thanks</a:t>
            </a:r>
            <a:endParaRPr lang="en-US" b="1" dirty="0"/>
          </a:p>
          <a:p>
            <a:endParaRPr lang="en-US" b="1" dirty="0"/>
          </a:p>
          <a:p>
            <a:r>
              <a:rPr lang="en-US" sz="2800" dirty="0"/>
              <a:t>Foundation for Adventist Education</a:t>
            </a:r>
          </a:p>
          <a:p>
            <a:endParaRPr lang="en-US" dirty="0"/>
          </a:p>
        </p:txBody>
      </p:sp>
    </p:spTree>
    <p:extLst>
      <p:ext uri="{BB962C8B-B14F-4D97-AF65-F5344CB8AC3E}">
        <p14:creationId xmlns:p14="http://schemas.microsoft.com/office/powerpoint/2010/main" val="366921852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a:off x="3886200" y="1272138"/>
            <a:ext cx="4568511" cy="4075112"/>
          </a:xfrm>
        </p:spPr>
      </p:pic>
      <p:sp>
        <p:nvSpPr>
          <p:cNvPr id="2" name="TextBox 1"/>
          <p:cNvSpPr txBox="1"/>
          <p:nvPr/>
        </p:nvSpPr>
        <p:spPr>
          <a:xfrm>
            <a:off x="3808255" y="5317434"/>
            <a:ext cx="4724400" cy="461665"/>
          </a:xfrm>
          <a:prstGeom prst="rect">
            <a:avLst/>
          </a:prstGeom>
          <a:noFill/>
        </p:spPr>
        <p:txBody>
          <a:bodyPr wrap="square" rtlCol="0">
            <a:spAutoFit/>
          </a:bodyPr>
          <a:lstStyle/>
          <a:p>
            <a:pPr algn="ctr"/>
            <a:r>
              <a:rPr lang="en-US" sz="2400" dirty="0">
                <a:solidFill>
                  <a:srgbClr val="FFFFFF"/>
                </a:solidFill>
              </a:rPr>
              <a:t>© Origins Curriculum Resources 2015</a:t>
            </a:r>
          </a:p>
        </p:txBody>
      </p:sp>
    </p:spTree>
    <p:extLst>
      <p:ext uri="{BB962C8B-B14F-4D97-AF65-F5344CB8AC3E}">
        <p14:creationId xmlns:p14="http://schemas.microsoft.com/office/powerpoint/2010/main" val="270679414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854268"/>
            <a:ext cx="9144000" cy="5149465"/>
          </a:xfrm>
          <a:prstGeom prst="rect">
            <a:avLst/>
          </a:prstGeom>
        </p:spPr>
      </p:pic>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854268"/>
            <a:ext cx="9144000" cy="5149465"/>
          </a:xfrm>
          <a:prstGeom prst="rect">
            <a:avLst/>
          </a:prstGeom>
        </p:spPr>
      </p:pic>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572428"/>
            <a:ext cx="9117496" cy="5134539"/>
          </a:xfrm>
          <a:prstGeom prst="rect">
            <a:avLst/>
          </a:prstGeom>
        </p:spPr>
      </p:pic>
      <p:sp>
        <p:nvSpPr>
          <p:cNvPr id="7" name="TextBox 6"/>
          <p:cNvSpPr txBox="1"/>
          <p:nvPr/>
        </p:nvSpPr>
        <p:spPr>
          <a:xfrm>
            <a:off x="2705101" y="5410201"/>
            <a:ext cx="6781799" cy="461665"/>
          </a:xfrm>
          <a:prstGeom prst="rect">
            <a:avLst/>
          </a:prstGeom>
          <a:noFill/>
        </p:spPr>
        <p:txBody>
          <a:bodyPr wrap="square" rtlCol="0">
            <a:spAutoFit/>
          </a:bodyPr>
          <a:lstStyle/>
          <a:p>
            <a:pPr algn="ctr"/>
            <a:r>
              <a:rPr lang="en-US" sz="2400" dirty="0">
                <a:solidFill>
                  <a:srgbClr val="FFFFFF"/>
                </a:solidFill>
              </a:rPr>
              <a:t>© Southern Adventist University 2015</a:t>
            </a:r>
          </a:p>
        </p:txBody>
      </p:sp>
    </p:spTree>
    <p:extLst>
      <p:ext uri="{BB962C8B-B14F-4D97-AF65-F5344CB8AC3E}">
        <p14:creationId xmlns:p14="http://schemas.microsoft.com/office/powerpoint/2010/main" val="244668132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94654" y="1295401"/>
            <a:ext cx="6202693" cy="3602743"/>
          </a:xfrm>
          <a:prstGeom prst="rect">
            <a:avLst/>
          </a:prstGeom>
        </p:spPr>
      </p:pic>
      <p:sp>
        <p:nvSpPr>
          <p:cNvPr id="8" name="TextBox 7"/>
          <p:cNvSpPr txBox="1"/>
          <p:nvPr/>
        </p:nvSpPr>
        <p:spPr>
          <a:xfrm>
            <a:off x="2590802" y="5410201"/>
            <a:ext cx="7086599" cy="461665"/>
          </a:xfrm>
          <a:prstGeom prst="rect">
            <a:avLst/>
          </a:prstGeom>
          <a:noFill/>
        </p:spPr>
        <p:txBody>
          <a:bodyPr wrap="square" rtlCol="0">
            <a:spAutoFit/>
          </a:bodyPr>
          <a:lstStyle/>
          <a:p>
            <a:pPr algn="ctr"/>
            <a:r>
              <a:rPr lang="en-US" sz="2400" dirty="0">
                <a:solidFill>
                  <a:srgbClr val="FFFFFF"/>
                </a:solidFill>
              </a:rPr>
              <a:t>© Seventh-day Adventist North American Division 2015</a:t>
            </a:r>
          </a:p>
        </p:txBody>
      </p:sp>
    </p:spTree>
    <p:extLst>
      <p:ext uri="{BB962C8B-B14F-4D97-AF65-F5344CB8AC3E}">
        <p14:creationId xmlns:p14="http://schemas.microsoft.com/office/powerpoint/2010/main" val="122471698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29001" y="1676401"/>
            <a:ext cx="5230895" cy="3024715"/>
          </a:xfrm>
          <a:prstGeom prst="rect">
            <a:avLst/>
          </a:prstGeom>
        </p:spPr>
      </p:pic>
      <p:sp>
        <p:nvSpPr>
          <p:cNvPr id="3" name="TextBox 2"/>
          <p:cNvSpPr txBox="1"/>
          <p:nvPr/>
        </p:nvSpPr>
        <p:spPr>
          <a:xfrm>
            <a:off x="2743201" y="5410201"/>
            <a:ext cx="6781799" cy="461665"/>
          </a:xfrm>
          <a:prstGeom prst="rect">
            <a:avLst/>
          </a:prstGeom>
          <a:noFill/>
        </p:spPr>
        <p:txBody>
          <a:bodyPr wrap="square" rtlCol="0">
            <a:spAutoFit/>
          </a:bodyPr>
          <a:lstStyle/>
          <a:p>
            <a:pPr algn="ctr"/>
            <a:r>
              <a:rPr lang="en-US" sz="2400" dirty="0">
                <a:solidFill>
                  <a:srgbClr val="FFFFFF"/>
                </a:solidFill>
              </a:rPr>
              <a:t>© General Conference of Seventh-day Adventists 2015</a:t>
            </a:r>
          </a:p>
        </p:txBody>
      </p:sp>
    </p:spTree>
    <p:extLst>
      <p:ext uri="{BB962C8B-B14F-4D97-AF65-F5344CB8AC3E}">
        <p14:creationId xmlns:p14="http://schemas.microsoft.com/office/powerpoint/2010/main" val="122236852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p:cNvSpPr txBox="1"/>
          <p:nvPr/>
        </p:nvSpPr>
        <p:spPr>
          <a:xfrm>
            <a:off x="1905000" y="5269469"/>
            <a:ext cx="8458200" cy="461665"/>
          </a:xfrm>
          <a:prstGeom prst="rect">
            <a:avLst/>
          </a:prstGeom>
          <a:noFill/>
        </p:spPr>
        <p:txBody>
          <a:bodyPr wrap="square" rtlCol="0">
            <a:spAutoFit/>
          </a:bodyPr>
          <a:lstStyle/>
          <a:p>
            <a:pPr algn="ctr"/>
            <a:r>
              <a:rPr lang="en-US" sz="2400" dirty="0">
                <a:solidFill>
                  <a:srgbClr val="FFFFFF"/>
                </a:solidFill>
              </a:rPr>
              <a:t>© SCORE Southern Center for Origins Research &amp; Education 2015</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1981339"/>
            <a:ext cx="9144000" cy="2895322"/>
          </a:xfrm>
          <a:prstGeom prst="rect">
            <a:avLst/>
          </a:prstGeom>
        </p:spPr>
      </p:pic>
    </p:spTree>
    <p:extLst>
      <p:ext uri="{BB962C8B-B14F-4D97-AF65-F5344CB8AC3E}">
        <p14:creationId xmlns:p14="http://schemas.microsoft.com/office/powerpoint/2010/main" val="423712381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13883" y="4274561"/>
            <a:ext cx="1097117" cy="1466338"/>
          </a:xfrm>
          <a:prstGeom prst="rect">
            <a:avLst/>
          </a:prstGeom>
        </p:spPr>
      </p:pic>
      <p:pic>
        <p:nvPicPr>
          <p:cNvPr id="26" name="Content Placeholder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48873" y="2209800"/>
            <a:ext cx="1866927" cy="1277062"/>
          </a:xfrm>
          <a:prstGeom prst="rect">
            <a:avLst/>
          </a:prstGeom>
        </p:spPr>
      </p:pic>
      <p:sp>
        <p:nvSpPr>
          <p:cNvPr id="34" name="Rectangle 33"/>
          <p:cNvSpPr/>
          <p:nvPr/>
        </p:nvSpPr>
        <p:spPr>
          <a:xfrm>
            <a:off x="5240628" y="228603"/>
            <a:ext cx="2760372"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35" name="Rectangle 34"/>
          <p:cNvSpPr/>
          <p:nvPr/>
        </p:nvSpPr>
        <p:spPr>
          <a:xfrm>
            <a:off x="5240628" y="651975"/>
            <a:ext cx="2760372"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36" name="Rectangle 35"/>
          <p:cNvSpPr/>
          <p:nvPr/>
        </p:nvSpPr>
        <p:spPr>
          <a:xfrm>
            <a:off x="5240628" y="1075347"/>
            <a:ext cx="2760372"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37" name="Rectangle 36"/>
          <p:cNvSpPr/>
          <p:nvPr/>
        </p:nvSpPr>
        <p:spPr>
          <a:xfrm>
            <a:off x="5240628" y="1498719"/>
            <a:ext cx="2760372"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38" name="Rectangle 37"/>
          <p:cNvSpPr/>
          <p:nvPr/>
        </p:nvSpPr>
        <p:spPr>
          <a:xfrm>
            <a:off x="5240628" y="1922091"/>
            <a:ext cx="2760372"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39" name="Rectangle 38"/>
          <p:cNvSpPr/>
          <p:nvPr/>
        </p:nvSpPr>
        <p:spPr>
          <a:xfrm>
            <a:off x="5240628" y="2345463"/>
            <a:ext cx="2760372"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40" name="Rectangle 39"/>
          <p:cNvSpPr/>
          <p:nvPr/>
        </p:nvSpPr>
        <p:spPr>
          <a:xfrm>
            <a:off x="5240628" y="2768835"/>
            <a:ext cx="2760372"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41" name="Rectangle 40"/>
          <p:cNvSpPr/>
          <p:nvPr/>
        </p:nvSpPr>
        <p:spPr>
          <a:xfrm>
            <a:off x="5240628" y="3192207"/>
            <a:ext cx="2760372"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42" name="Rectangle 41"/>
          <p:cNvSpPr/>
          <p:nvPr/>
        </p:nvSpPr>
        <p:spPr>
          <a:xfrm>
            <a:off x="5240628" y="3615579"/>
            <a:ext cx="2760372"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43" name="Rectangle 42"/>
          <p:cNvSpPr/>
          <p:nvPr/>
        </p:nvSpPr>
        <p:spPr>
          <a:xfrm>
            <a:off x="5231663" y="4038951"/>
            <a:ext cx="276442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44" name="Rectangle 43"/>
          <p:cNvSpPr/>
          <p:nvPr/>
        </p:nvSpPr>
        <p:spPr>
          <a:xfrm>
            <a:off x="5231663" y="4469255"/>
            <a:ext cx="276442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45" name="Rectangle 44"/>
          <p:cNvSpPr/>
          <p:nvPr/>
        </p:nvSpPr>
        <p:spPr>
          <a:xfrm>
            <a:off x="5240628" y="4885695"/>
            <a:ext cx="2760372"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46" name="Rectangle 45"/>
          <p:cNvSpPr/>
          <p:nvPr/>
        </p:nvSpPr>
        <p:spPr>
          <a:xfrm>
            <a:off x="5240628" y="5309067"/>
            <a:ext cx="2760372"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47" name="Rectangle 46"/>
          <p:cNvSpPr/>
          <p:nvPr/>
        </p:nvSpPr>
        <p:spPr>
          <a:xfrm>
            <a:off x="3950593" y="5739372"/>
            <a:ext cx="4045491"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48" name="Rectangle 47"/>
          <p:cNvSpPr/>
          <p:nvPr/>
        </p:nvSpPr>
        <p:spPr>
          <a:xfrm rot="16200000">
            <a:off x="3375655"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49" name="Rectangle 48"/>
          <p:cNvSpPr/>
          <p:nvPr/>
        </p:nvSpPr>
        <p:spPr>
          <a:xfrm rot="16200000">
            <a:off x="4218203"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50" name="Rectangle 49"/>
          <p:cNvSpPr/>
          <p:nvPr/>
        </p:nvSpPr>
        <p:spPr>
          <a:xfrm rot="16200000">
            <a:off x="4214738"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51" name="Rectangle 50"/>
          <p:cNvSpPr/>
          <p:nvPr/>
        </p:nvSpPr>
        <p:spPr>
          <a:xfrm rot="16200000">
            <a:off x="1466710"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pic>
        <p:nvPicPr>
          <p:cNvPr id="28" name="Picture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98076" y="229640"/>
            <a:ext cx="1436724" cy="1717851"/>
          </a:xfrm>
          <a:prstGeom prst="rect">
            <a:avLst/>
          </a:prstGeom>
        </p:spPr>
      </p:pic>
      <p:pic>
        <p:nvPicPr>
          <p:cNvPr id="53" name="Picture 52"/>
          <p:cNvPicPr>
            <a:picLocks noChangeAspect="1"/>
          </p:cNvPicPr>
          <p:nvPr/>
        </p:nvPicPr>
        <p:blipFill>
          <a:blip r:embed="rId7" cstate="print">
            <a:extLst>
              <a:ext uri="{BEBA8EAE-BF5A-486C-A8C5-ECC9F3942E4B}">
                <a14:imgProps xmlns:a14="http://schemas.microsoft.com/office/drawing/2010/main">
                  <a14:imgLayer r:embed="rId8">
                    <a14:imgEffect>
                      <a14:backgroundRemoval t="9963" b="97509" l="0" r="99253">
                        <a14:backgroundMark x1="45472" y1="75342" x2="45472" y2="75342"/>
                        <a14:backgroundMark x1="25864" y1="72727" x2="25864" y2="72727"/>
                        <a14:backgroundMark x1="34641" y1="73350" x2="34641" y2="73350"/>
                        <a14:backgroundMark x1="42017" y1="72727" x2="42017" y2="72727"/>
                        <a14:backgroundMark x1="43044" y1="78580" x2="43044" y2="78580"/>
                        <a14:backgroundMark x1="54715" y1="82441" x2="54715" y2="82441"/>
                        <a14:backgroundMark x1="60598" y1="75965" x2="60598" y2="75965"/>
                        <a14:backgroundMark x1="70868" y1="75342" x2="70868" y2="75342"/>
                        <a14:backgroundMark x1="62558" y1="79950" x2="62558" y2="79950"/>
                      </a14:backgroundRemoval>
                    </a14:imgEffect>
                  </a14:imgLayer>
                </a14:imgProps>
              </a:ext>
              <a:ext uri="{28A0092B-C50C-407E-A947-70E740481C1C}">
                <a14:useLocalDpi xmlns:a14="http://schemas.microsoft.com/office/drawing/2010/main" val="0"/>
              </a:ext>
            </a:extLst>
          </a:blip>
          <a:stretch>
            <a:fillRect/>
          </a:stretch>
        </p:blipFill>
        <p:spPr>
          <a:xfrm>
            <a:off x="8209216" y="1252284"/>
            <a:ext cx="2306384" cy="1729789"/>
          </a:xfrm>
          <a:prstGeom prst="rect">
            <a:avLst/>
          </a:prstGeom>
        </p:spPr>
      </p:pic>
      <p:pic>
        <p:nvPicPr>
          <p:cNvPr id="54" name="Picture 53"/>
          <p:cNvPicPr>
            <a:picLocks noChangeAspect="1"/>
          </p:cNvPicPr>
          <p:nvPr/>
        </p:nvPicPr>
        <p:blipFill>
          <a:blip r:embed="rId9" cstate="print">
            <a:extLst>
              <a:ext uri="{BEBA8EAE-BF5A-486C-A8C5-ECC9F3942E4B}">
                <a14:imgProps xmlns:a14="http://schemas.microsoft.com/office/drawing/2010/main">
                  <a14:imgLayer r:embed="rId10">
                    <a14:imgEffect>
                      <a14:backgroundRemoval t="4269" b="96004" l="3681" r="95637"/>
                    </a14:imgEffect>
                  </a14:imgLayer>
                </a14:imgProps>
              </a:ext>
              <a:ext uri="{28A0092B-C50C-407E-A947-70E740481C1C}">
                <a14:useLocalDpi xmlns:a14="http://schemas.microsoft.com/office/drawing/2010/main" val="0"/>
              </a:ext>
            </a:extLst>
          </a:blip>
          <a:stretch>
            <a:fillRect/>
          </a:stretch>
        </p:blipFill>
        <p:spPr>
          <a:xfrm>
            <a:off x="8572639" y="3192207"/>
            <a:ext cx="2400161" cy="1800420"/>
          </a:xfrm>
          <a:prstGeom prst="rect">
            <a:avLst/>
          </a:prstGeom>
        </p:spPr>
      </p:pic>
      <p:sp>
        <p:nvSpPr>
          <p:cNvPr id="2" name="Rectangle 1"/>
          <p:cNvSpPr/>
          <p:nvPr/>
        </p:nvSpPr>
        <p:spPr>
          <a:xfrm>
            <a:off x="228371" y="1936375"/>
            <a:ext cx="3445751" cy="2585323"/>
          </a:xfrm>
          <a:prstGeom prst="rect">
            <a:avLst/>
          </a:prstGeom>
          <a:noFill/>
        </p:spPr>
        <p:txBody>
          <a:bodyPr wrap="none" lIns="91440" tIns="45720" rIns="91440" bIns="45720">
            <a:spAutoFit/>
          </a:bodyPr>
          <a:lstStyle/>
          <a:p>
            <a:pPr algn="ctr"/>
            <a:r>
              <a:rPr lang="en-US" sz="54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Real</a:t>
            </a:r>
          </a:p>
          <a:p>
            <a:pPr algn="ctr"/>
            <a:r>
              <a:rPr lang="en-US" sz="54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Observable</a:t>
            </a:r>
          </a:p>
          <a:p>
            <a:pPr algn="ctr"/>
            <a:r>
              <a:rPr lang="en-US" sz="54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Data</a:t>
            </a:r>
            <a:endPar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316481218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6" name="Rectangle 25"/>
          <p:cNvSpPr/>
          <p:nvPr/>
        </p:nvSpPr>
        <p:spPr>
          <a:xfrm>
            <a:off x="3042636" y="228603"/>
            <a:ext cx="2760372"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27" name="Rectangle 26"/>
          <p:cNvSpPr/>
          <p:nvPr/>
        </p:nvSpPr>
        <p:spPr>
          <a:xfrm>
            <a:off x="3042636" y="651975"/>
            <a:ext cx="2760372"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31" name="Rectangle 30"/>
          <p:cNvSpPr/>
          <p:nvPr/>
        </p:nvSpPr>
        <p:spPr>
          <a:xfrm>
            <a:off x="3042636" y="1075347"/>
            <a:ext cx="2760372"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32" name="Rectangle 31"/>
          <p:cNvSpPr/>
          <p:nvPr/>
        </p:nvSpPr>
        <p:spPr>
          <a:xfrm>
            <a:off x="3042636" y="1498719"/>
            <a:ext cx="2760372"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33" name="Rectangle 32"/>
          <p:cNvSpPr/>
          <p:nvPr/>
        </p:nvSpPr>
        <p:spPr>
          <a:xfrm>
            <a:off x="3042636" y="1922091"/>
            <a:ext cx="2760372"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34" name="Rectangle 33"/>
          <p:cNvSpPr/>
          <p:nvPr/>
        </p:nvSpPr>
        <p:spPr>
          <a:xfrm>
            <a:off x="3042636" y="2345463"/>
            <a:ext cx="2760372"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35" name="Rectangle 34"/>
          <p:cNvSpPr/>
          <p:nvPr/>
        </p:nvSpPr>
        <p:spPr>
          <a:xfrm>
            <a:off x="3042636" y="2768835"/>
            <a:ext cx="2760372"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36" name="Rectangle 35"/>
          <p:cNvSpPr/>
          <p:nvPr/>
        </p:nvSpPr>
        <p:spPr>
          <a:xfrm>
            <a:off x="3042636" y="3192207"/>
            <a:ext cx="2760372"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37" name="Rectangle 36"/>
          <p:cNvSpPr/>
          <p:nvPr/>
        </p:nvSpPr>
        <p:spPr>
          <a:xfrm>
            <a:off x="3042636" y="3615579"/>
            <a:ext cx="2760372"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38" name="Rectangle 37"/>
          <p:cNvSpPr/>
          <p:nvPr/>
        </p:nvSpPr>
        <p:spPr>
          <a:xfrm>
            <a:off x="3033671" y="4038951"/>
            <a:ext cx="276442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39" name="Rectangle 38"/>
          <p:cNvSpPr/>
          <p:nvPr/>
        </p:nvSpPr>
        <p:spPr>
          <a:xfrm>
            <a:off x="3033671" y="4469255"/>
            <a:ext cx="276442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40" name="Rectangle 39"/>
          <p:cNvSpPr/>
          <p:nvPr/>
        </p:nvSpPr>
        <p:spPr>
          <a:xfrm>
            <a:off x="3042636" y="4885695"/>
            <a:ext cx="2760372"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41" name="Rectangle 40"/>
          <p:cNvSpPr/>
          <p:nvPr/>
        </p:nvSpPr>
        <p:spPr>
          <a:xfrm>
            <a:off x="3042636" y="5309067"/>
            <a:ext cx="2760372"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42" name="Rectangle 41"/>
          <p:cNvSpPr/>
          <p:nvPr/>
        </p:nvSpPr>
        <p:spPr>
          <a:xfrm>
            <a:off x="1752601" y="5739372"/>
            <a:ext cx="4045491"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43" name="Rectangle 42"/>
          <p:cNvSpPr/>
          <p:nvPr/>
        </p:nvSpPr>
        <p:spPr>
          <a:xfrm rot="16200000">
            <a:off x="1177663" y="3868038"/>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44" name="Rectangle 43"/>
          <p:cNvSpPr/>
          <p:nvPr/>
        </p:nvSpPr>
        <p:spPr>
          <a:xfrm rot="16200000">
            <a:off x="2020211" y="1746410"/>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45" name="Rectangle 44"/>
          <p:cNvSpPr/>
          <p:nvPr/>
        </p:nvSpPr>
        <p:spPr>
          <a:xfrm rot="16200000">
            <a:off x="2016746" y="479759"/>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46" name="Rectangle 45"/>
          <p:cNvSpPr/>
          <p:nvPr/>
        </p:nvSpPr>
        <p:spPr>
          <a:xfrm rot="16200000">
            <a:off x="-731282" y="2724292"/>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pic>
        <p:nvPicPr>
          <p:cNvPr id="25" name="Picture 24"/>
          <p:cNvPicPr>
            <a:picLocks noChangeAspect="1"/>
          </p:cNvPicPr>
          <p:nvPr/>
        </p:nvPicPr>
        <p:blipFill>
          <a:blip r:embed="rId4" cstate="print">
            <a:extLst>
              <a:ext uri="{BEBA8EAE-BF5A-486C-A8C5-ECC9F3942E4B}">
                <a14:imgProps xmlns:a14="http://schemas.microsoft.com/office/drawing/2010/main">
                  <a14:imgLayer r:embed="rId5">
                    <a14:imgEffect>
                      <a14:backgroundRemoval t="9945" b="95816" l="9959" r="89995">
                        <a14:foregroundMark x1="31605" y1="32262" x2="31605" y2="32262"/>
                        <a14:foregroundMark x1="50205" y1="73984" x2="50205" y2="73984"/>
                      </a14:backgroundRemoval>
                    </a14:imgEffect>
                  </a14:imgLayer>
                </a14:imgProps>
              </a:ext>
              <a:ext uri="{28A0092B-C50C-407E-A947-70E740481C1C}">
                <a14:useLocalDpi xmlns:a14="http://schemas.microsoft.com/office/drawing/2010/main" val="0"/>
              </a:ext>
            </a:extLst>
          </a:blip>
          <a:stretch>
            <a:fillRect/>
          </a:stretch>
        </p:blipFill>
        <p:spPr>
          <a:xfrm rot="20961082">
            <a:off x="6411719" y="4328165"/>
            <a:ext cx="2294987" cy="1721240"/>
          </a:xfrm>
          <a:prstGeom prst="rect">
            <a:avLst/>
          </a:prstGeom>
        </p:spPr>
      </p:pic>
      <p:pic>
        <p:nvPicPr>
          <p:cNvPr id="28" name="Picture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716318">
            <a:off x="9003790" y="4578496"/>
            <a:ext cx="2175408" cy="1450272"/>
          </a:xfrm>
          <a:prstGeom prst="rect">
            <a:avLst/>
          </a:prstGeom>
        </p:spPr>
      </p:pic>
      <p:pic>
        <p:nvPicPr>
          <p:cNvPr id="29" name="Content Placeholder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084592">
            <a:off x="6833490" y="2897674"/>
            <a:ext cx="3423833" cy="2282555"/>
          </a:xfrm>
          <a:prstGeom prst="rect">
            <a:avLst/>
          </a:prstGeom>
        </p:spPr>
      </p:pic>
      <p:pic>
        <p:nvPicPr>
          <p:cNvPr id="47" name="Picture 4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72337" y="283915"/>
            <a:ext cx="1436724" cy="1717851"/>
          </a:xfrm>
          <a:prstGeom prst="rect">
            <a:avLst/>
          </a:prstGeom>
        </p:spPr>
      </p:pic>
      <p:pic>
        <p:nvPicPr>
          <p:cNvPr id="4" name="Pictur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528556" y="2079036"/>
            <a:ext cx="763216" cy="1146301"/>
          </a:xfrm>
          <a:prstGeom prst="rect">
            <a:avLst/>
          </a:prstGeom>
        </p:spPr>
      </p:pic>
      <p:pic>
        <p:nvPicPr>
          <p:cNvPr id="48" name="Content Placeholder 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545406" y="1381517"/>
            <a:ext cx="2528225" cy="2022376"/>
          </a:xfrm>
          <a:prstGeom prst="rect">
            <a:avLst/>
          </a:prstGeom>
        </p:spPr>
      </p:pic>
    </p:spTree>
    <p:extLst>
      <p:ext uri="{BB962C8B-B14F-4D97-AF65-F5344CB8AC3E}">
        <p14:creationId xmlns:p14="http://schemas.microsoft.com/office/powerpoint/2010/main" val="2505037983"/>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9"/>
</p:tagLst>
</file>

<file path=ppt/tags/tag10.xml><?xml version="1.0" encoding="utf-8"?>
<p:tagLst xmlns:a="http://schemas.openxmlformats.org/drawingml/2006/main" xmlns:r="http://schemas.openxmlformats.org/officeDocument/2006/relationships" xmlns:p="http://schemas.openxmlformats.org/presentationml/2006/main">
  <p:tag name="TIMING" val="|4.6"/>
</p:tagLst>
</file>

<file path=ppt/tags/tag11.xml><?xml version="1.0" encoding="utf-8"?>
<p:tagLst xmlns:a="http://schemas.openxmlformats.org/drawingml/2006/main" xmlns:r="http://schemas.openxmlformats.org/officeDocument/2006/relationships" xmlns:p="http://schemas.openxmlformats.org/presentationml/2006/main">
  <p:tag name="TIMING" val="|6"/>
</p:tagLst>
</file>

<file path=ppt/tags/tag12.xml><?xml version="1.0" encoding="utf-8"?>
<p:tagLst xmlns:a="http://schemas.openxmlformats.org/drawingml/2006/main" xmlns:r="http://schemas.openxmlformats.org/officeDocument/2006/relationships" xmlns:p="http://schemas.openxmlformats.org/presentationml/2006/main">
  <p:tag name="TIMING" val="|8"/>
</p:tagLst>
</file>

<file path=ppt/tags/tag13.xml><?xml version="1.0" encoding="utf-8"?>
<p:tagLst xmlns:a="http://schemas.openxmlformats.org/drawingml/2006/main" xmlns:r="http://schemas.openxmlformats.org/officeDocument/2006/relationships" xmlns:p="http://schemas.openxmlformats.org/presentationml/2006/main">
  <p:tag name="TIMING" val="|4|3.6|2.4"/>
</p:tagLst>
</file>

<file path=ppt/tags/tag14.xml><?xml version="1.0" encoding="utf-8"?>
<p:tagLst xmlns:a="http://schemas.openxmlformats.org/drawingml/2006/main" xmlns:r="http://schemas.openxmlformats.org/officeDocument/2006/relationships" xmlns:p="http://schemas.openxmlformats.org/presentationml/2006/main">
  <p:tag name="TIMING" val="|2.1|6.2|5"/>
</p:tagLst>
</file>

<file path=ppt/tags/tag15.xml><?xml version="1.0" encoding="utf-8"?>
<p:tagLst xmlns:a="http://schemas.openxmlformats.org/drawingml/2006/main" xmlns:r="http://schemas.openxmlformats.org/officeDocument/2006/relationships" xmlns:p="http://schemas.openxmlformats.org/presentationml/2006/main">
  <p:tag name="TIMING" val="|5|1.3|0.7"/>
</p:tagLst>
</file>

<file path=ppt/tags/tag16.xml><?xml version="1.0" encoding="utf-8"?>
<p:tagLst xmlns:a="http://schemas.openxmlformats.org/drawingml/2006/main" xmlns:r="http://schemas.openxmlformats.org/officeDocument/2006/relationships" xmlns:p="http://schemas.openxmlformats.org/presentationml/2006/main">
  <p:tag name="TIMING" val="|1.6"/>
</p:tagLst>
</file>

<file path=ppt/tags/tag17.xml><?xml version="1.0" encoding="utf-8"?>
<p:tagLst xmlns:a="http://schemas.openxmlformats.org/drawingml/2006/main" xmlns:r="http://schemas.openxmlformats.org/officeDocument/2006/relationships" xmlns:p="http://schemas.openxmlformats.org/presentationml/2006/main">
  <p:tag name="TIMING" val="|4.8"/>
</p:tagLst>
</file>

<file path=ppt/tags/tag18.xml><?xml version="1.0" encoding="utf-8"?>
<p:tagLst xmlns:a="http://schemas.openxmlformats.org/drawingml/2006/main" xmlns:r="http://schemas.openxmlformats.org/officeDocument/2006/relationships" xmlns:p="http://schemas.openxmlformats.org/presentationml/2006/main">
  <p:tag name="TIMING" val="|2.6|6.3|2.1|3.1|1.9|1.8|0.9|3.7|3|1.8"/>
</p:tagLst>
</file>

<file path=ppt/tags/tag19.xml><?xml version="1.0" encoding="utf-8"?>
<p:tagLst xmlns:a="http://schemas.openxmlformats.org/drawingml/2006/main" xmlns:r="http://schemas.openxmlformats.org/officeDocument/2006/relationships" xmlns:p="http://schemas.openxmlformats.org/presentationml/2006/main">
  <p:tag name="TIMING" val="|4.9|3.2"/>
</p:tagLst>
</file>

<file path=ppt/tags/tag2.xml><?xml version="1.0" encoding="utf-8"?>
<p:tagLst xmlns:a="http://schemas.openxmlformats.org/drawingml/2006/main" xmlns:r="http://schemas.openxmlformats.org/officeDocument/2006/relationships" xmlns:p="http://schemas.openxmlformats.org/presentationml/2006/main">
  <p:tag name="TIMING" val="|4.6|6"/>
</p:tagLst>
</file>

<file path=ppt/tags/tag20.xml><?xml version="1.0" encoding="utf-8"?>
<p:tagLst xmlns:a="http://schemas.openxmlformats.org/drawingml/2006/main" xmlns:r="http://schemas.openxmlformats.org/officeDocument/2006/relationships" xmlns:p="http://schemas.openxmlformats.org/presentationml/2006/main">
  <p:tag name="TIMING" val="|7.3"/>
</p:tagLst>
</file>

<file path=ppt/tags/tag3.xml><?xml version="1.0" encoding="utf-8"?>
<p:tagLst xmlns:a="http://schemas.openxmlformats.org/drawingml/2006/main" xmlns:r="http://schemas.openxmlformats.org/officeDocument/2006/relationships" xmlns:p="http://schemas.openxmlformats.org/presentationml/2006/main">
  <p:tag name="TIMING" val="|17.2"/>
</p:tagLst>
</file>

<file path=ppt/tags/tag4.xml><?xml version="1.0" encoding="utf-8"?>
<p:tagLst xmlns:a="http://schemas.openxmlformats.org/drawingml/2006/main" xmlns:r="http://schemas.openxmlformats.org/officeDocument/2006/relationships" xmlns:p="http://schemas.openxmlformats.org/presentationml/2006/main">
  <p:tag name="TIMING" val="|4.4"/>
</p:tagLst>
</file>

<file path=ppt/tags/tag5.xml><?xml version="1.0" encoding="utf-8"?>
<p:tagLst xmlns:a="http://schemas.openxmlformats.org/drawingml/2006/main" xmlns:r="http://schemas.openxmlformats.org/officeDocument/2006/relationships" xmlns:p="http://schemas.openxmlformats.org/presentationml/2006/main">
  <p:tag name="TIMING" val="|1.1|5|6.9|11|1.9"/>
</p:tagLst>
</file>

<file path=ppt/tags/tag6.xml><?xml version="1.0" encoding="utf-8"?>
<p:tagLst xmlns:a="http://schemas.openxmlformats.org/drawingml/2006/main" xmlns:r="http://schemas.openxmlformats.org/officeDocument/2006/relationships" xmlns:p="http://schemas.openxmlformats.org/presentationml/2006/main">
  <p:tag name="TIMING" val="|2.8"/>
</p:tagLst>
</file>

<file path=ppt/tags/tag7.xml><?xml version="1.0" encoding="utf-8"?>
<p:tagLst xmlns:a="http://schemas.openxmlformats.org/drawingml/2006/main" xmlns:r="http://schemas.openxmlformats.org/officeDocument/2006/relationships" xmlns:p="http://schemas.openxmlformats.org/presentationml/2006/main">
  <p:tag name="TIMING" val="|4.5"/>
</p:tagLst>
</file>

<file path=ppt/tags/tag8.xml><?xml version="1.0" encoding="utf-8"?>
<p:tagLst xmlns:a="http://schemas.openxmlformats.org/drawingml/2006/main" xmlns:r="http://schemas.openxmlformats.org/officeDocument/2006/relationships" xmlns:p="http://schemas.openxmlformats.org/presentationml/2006/main">
  <p:tag name="TIMING" val="|2.4|2.9"/>
</p:tagLst>
</file>

<file path=ppt/tags/tag9.xml><?xml version="1.0" encoding="utf-8"?>
<p:tagLst xmlns:a="http://schemas.openxmlformats.org/drawingml/2006/main" xmlns:r="http://schemas.openxmlformats.org/officeDocument/2006/relationships" xmlns:p="http://schemas.openxmlformats.org/presentationml/2006/main">
  <p:tag name="TIMING" val="|3.9"/>
</p:tagLst>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ackTie">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blipFill rotWithShape="1">
          <a:blip xmlns:r="http://schemas.openxmlformats.org/officeDocument/2006/relationships" r:embed="rId1">
            <a:duotone>
              <a:schemeClr val="phClr">
                <a:tint val="95000"/>
              </a:schemeClr>
              <a:schemeClr val="phClr">
                <a:shade val="20000"/>
              </a:schemeClr>
            </a:duotone>
          </a:blip>
          <a:stretch/>
        </a:blipFill>
        <a:gradFill rotWithShape="1">
          <a:gsLst>
            <a:gs pos="0">
              <a:schemeClr val="phClr">
                <a:tint val="40000"/>
                <a:satMod val="350000"/>
              </a:schemeClr>
            </a:gs>
            <a:gs pos="40000">
              <a:schemeClr val="phClr">
                <a:tint val="45000"/>
                <a:shade val="99000"/>
                <a:satMod val="350000"/>
              </a:schemeClr>
            </a:gs>
            <a:gs pos="100000">
              <a:schemeClr val="phClr">
                <a:shade val="30000"/>
                <a:satMod val="255000"/>
              </a:schemeClr>
            </a:gs>
          </a:gsLst>
          <a:path path="circle">
            <a:fillToRect l="50000" t="-80000" r="50000" b="180000"/>
          </a:path>
        </a:gradFill>
      </a:bgFillStyleLst>
    </a:fmtScheme>
  </a:themeElements>
  <a:objectDefaults/>
  <a:extraClrSchemeLst/>
</a:theme>
</file>

<file path=ppt/theme/theme4.xml><?xml version="1.0" encoding="utf-8"?>
<a:theme xmlns:a="http://schemas.openxmlformats.org/drawingml/2006/main" name="1_BlackTie">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blipFill rotWithShape="1">
          <a:blip xmlns:r="http://schemas.openxmlformats.org/officeDocument/2006/relationships" r:embed="rId1">
            <a:duotone>
              <a:schemeClr val="phClr">
                <a:tint val="95000"/>
              </a:schemeClr>
              <a:schemeClr val="phClr">
                <a:shade val="20000"/>
              </a:schemeClr>
            </a:duotone>
          </a:blip>
          <a:stretch/>
        </a:blipFill>
        <a:gradFill rotWithShape="1">
          <a:gsLst>
            <a:gs pos="0">
              <a:schemeClr val="phClr">
                <a:tint val="40000"/>
                <a:satMod val="350000"/>
              </a:schemeClr>
            </a:gs>
            <a:gs pos="40000">
              <a:schemeClr val="phClr">
                <a:tint val="45000"/>
                <a:shade val="99000"/>
                <a:satMod val="350000"/>
              </a:schemeClr>
            </a:gs>
            <a:gs pos="100000">
              <a:schemeClr val="phClr">
                <a:shade val="30000"/>
                <a:satMod val="255000"/>
              </a:schemeClr>
            </a:gs>
          </a:gsLst>
          <a:path path="circle">
            <a:fillToRect l="50000" t="-80000" r="50000" b="18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2614</TotalTime>
  <Words>3843</Words>
  <Application>Microsoft Office PowerPoint</Application>
  <PresentationFormat>Widescreen</PresentationFormat>
  <Paragraphs>1074</Paragraphs>
  <Slides>77</Slides>
  <Notes>75</Notes>
  <HiddenSlides>0</HiddenSlides>
  <MMClips>0</MMClips>
  <ScaleCrop>false</ScaleCrop>
  <HeadingPairs>
    <vt:vector size="8" baseType="variant">
      <vt:variant>
        <vt:lpstr>Fonts Used</vt:lpstr>
      </vt:variant>
      <vt:variant>
        <vt:i4>6</vt:i4>
      </vt:variant>
      <vt:variant>
        <vt:lpstr>Theme</vt:lpstr>
      </vt:variant>
      <vt:variant>
        <vt:i4>4</vt:i4>
      </vt:variant>
      <vt:variant>
        <vt:lpstr>Embedded OLE Servers</vt:lpstr>
      </vt:variant>
      <vt:variant>
        <vt:i4>1</vt:i4>
      </vt:variant>
      <vt:variant>
        <vt:lpstr>Slide Titles</vt:lpstr>
      </vt:variant>
      <vt:variant>
        <vt:i4>77</vt:i4>
      </vt:variant>
    </vt:vector>
  </HeadingPairs>
  <TitlesOfParts>
    <vt:vector size="88" baseType="lpstr">
      <vt:lpstr>Arial</vt:lpstr>
      <vt:lpstr>Calibri</vt:lpstr>
      <vt:lpstr>Garamond</vt:lpstr>
      <vt:lpstr>Gill Sans Ultra Bold</vt:lpstr>
      <vt:lpstr>Tahoma</vt:lpstr>
      <vt:lpstr>Tunga</vt:lpstr>
      <vt:lpstr>1_Office Theme</vt:lpstr>
      <vt:lpstr>2_Office Theme</vt:lpstr>
      <vt:lpstr>BlackTie</vt:lpstr>
      <vt:lpstr>1_BlackTie</vt:lpstr>
      <vt:lpstr>Acrobat Document</vt:lpstr>
      <vt:lpstr>  The Geologic Column</vt:lpstr>
      <vt:lpstr>PowerPoint Presentation</vt:lpstr>
      <vt:lpstr>PowerPoint Presentation</vt:lpstr>
      <vt:lpstr>PowerPoint Presentation</vt:lpstr>
      <vt:lpstr>The Fact of Evolution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The Geologic Column</vt:lpstr>
      <vt:lpstr>  The Geologic Column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 Raney</dc:creator>
  <cp:lastModifiedBy>Carol Raney</cp:lastModifiedBy>
  <cp:revision>250</cp:revision>
  <dcterms:created xsi:type="dcterms:W3CDTF">2012-08-15T17:52:08Z</dcterms:created>
  <dcterms:modified xsi:type="dcterms:W3CDTF">2017-01-13T18:32:23Z</dcterms:modified>
</cp:coreProperties>
</file>