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4.xml" ContentType="application/vnd.openxmlformats-officedocument.presentationml.tags+xml"/>
  <Override PartName="/ppt/notesSlides/notesSlide14.xml" ContentType="application/vnd.openxmlformats-officedocument.presentationml.notesSlide+xml"/>
  <Override PartName="/ppt/tags/tag5.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6.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940" r:id="rId2"/>
    <p:sldMasterId id="2147483952" r:id="rId3"/>
  </p:sldMasterIdLst>
  <p:notesMasterIdLst>
    <p:notesMasterId r:id="rId37"/>
  </p:notesMasterIdLst>
  <p:sldIdLst>
    <p:sldId id="270" r:id="rId4"/>
    <p:sldId id="328" r:id="rId5"/>
    <p:sldId id="354" r:id="rId6"/>
    <p:sldId id="382" r:id="rId7"/>
    <p:sldId id="390" r:id="rId8"/>
    <p:sldId id="338" r:id="rId9"/>
    <p:sldId id="339" r:id="rId10"/>
    <p:sldId id="340" r:id="rId11"/>
    <p:sldId id="383" r:id="rId12"/>
    <p:sldId id="386" r:id="rId13"/>
    <p:sldId id="341" r:id="rId14"/>
    <p:sldId id="342" r:id="rId15"/>
    <p:sldId id="387" r:id="rId16"/>
    <p:sldId id="358" r:id="rId17"/>
    <p:sldId id="388" r:id="rId18"/>
    <p:sldId id="366" r:id="rId19"/>
    <p:sldId id="359" r:id="rId20"/>
    <p:sldId id="369" r:id="rId21"/>
    <p:sldId id="361" r:id="rId22"/>
    <p:sldId id="371" r:id="rId23"/>
    <p:sldId id="374" r:id="rId24"/>
    <p:sldId id="364" r:id="rId25"/>
    <p:sldId id="389" r:id="rId26"/>
    <p:sldId id="392" r:id="rId27"/>
    <p:sldId id="393" r:id="rId28"/>
    <p:sldId id="394" r:id="rId29"/>
    <p:sldId id="403" r:id="rId30"/>
    <p:sldId id="396" r:id="rId31"/>
    <p:sldId id="398" r:id="rId32"/>
    <p:sldId id="399" r:id="rId33"/>
    <p:sldId id="400" r:id="rId34"/>
    <p:sldId id="401" r:id="rId35"/>
    <p:sldId id="402"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rol Raney" initials="C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9F50"/>
    <a:srgbClr val="0F0B05"/>
    <a:srgbClr val="C9BA81"/>
    <a:srgbClr val="C2B070"/>
    <a:srgbClr val="C6B578"/>
    <a:srgbClr val="BAAA7C"/>
    <a:srgbClr val="A49056"/>
    <a:srgbClr val="CCB490"/>
    <a:srgbClr val="B8CF8B"/>
    <a:srgbClr val="FFCD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835" autoAdjust="0"/>
    <p:restoredTop sz="79224" autoAdjust="0"/>
  </p:normalViewPr>
  <p:slideViewPr>
    <p:cSldViewPr>
      <p:cViewPr varScale="1">
        <p:scale>
          <a:sx n="52" d="100"/>
          <a:sy n="52" d="100"/>
        </p:scale>
        <p:origin x="917" y="58"/>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notesViewPr>
    <p:cSldViewPr>
      <p:cViewPr varScale="1">
        <p:scale>
          <a:sx n="59" d="100"/>
          <a:sy n="59" d="100"/>
        </p:scale>
        <p:origin x="-666"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9E35411-9D29-4EF0-92A8-11CDD5D4C834}" type="datetimeFigureOut">
              <a:rPr lang="en-US" smtClean="0"/>
              <a:t>1/30/2017</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B0C517-DB3C-4F02-9F00-104D489456BF}" type="slidenum">
              <a:rPr lang="en-US" smtClean="0"/>
              <a:t>‹#›</a:t>
            </a:fld>
            <a:endParaRPr lang="en-US"/>
          </a:p>
        </p:txBody>
      </p:sp>
    </p:spTree>
    <p:extLst>
      <p:ext uri="{BB962C8B-B14F-4D97-AF65-F5344CB8AC3E}">
        <p14:creationId xmlns:p14="http://schemas.microsoft.com/office/powerpoint/2010/main" val="3922090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The</a:t>
            </a:r>
            <a:r>
              <a:rPr lang="en-US" baseline="0" dirty="0" smtClean="0"/>
              <a:t> Geologic Column—Relative Age</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a:t>
            </a:fld>
            <a:endParaRPr lang="en-US"/>
          </a:p>
        </p:txBody>
      </p:sp>
    </p:spTree>
    <p:extLst>
      <p:ext uri="{BB962C8B-B14F-4D97-AF65-F5344CB8AC3E}">
        <p14:creationId xmlns:p14="http://schemas.microsoft.com/office/powerpoint/2010/main" val="2196020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So far, this seems pretty easy.</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10</a:t>
            </a:fld>
            <a:endParaRPr lang="en-US"/>
          </a:p>
        </p:txBody>
      </p:sp>
    </p:spTree>
    <p:extLst>
      <p:ext uri="{BB962C8B-B14F-4D97-AF65-F5344CB8AC3E}">
        <p14:creationId xmlns:p14="http://schemas.microsoft.com/office/powerpoint/2010/main" val="3990483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Some time later, the green</a:t>
            </a:r>
            <a:r>
              <a:rPr lang="en-US" baseline="0" dirty="0" smtClean="0"/>
              <a:t> layer experienced some erosion, creating this dip.</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11</a:t>
            </a:fld>
            <a:endParaRPr lang="en-US"/>
          </a:p>
        </p:txBody>
      </p:sp>
    </p:spTree>
    <p:extLst>
      <p:ext uri="{BB962C8B-B14F-4D97-AF65-F5344CB8AC3E}">
        <p14:creationId xmlns:p14="http://schemas.microsoft.com/office/powerpoint/2010/main" val="40592019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And</a:t>
            </a:r>
            <a:r>
              <a:rPr lang="en-US" baseline="0" dirty="0" smtClean="0"/>
              <a:t> at some point</a:t>
            </a:r>
            <a:r>
              <a:rPr lang="en-US" dirty="0" smtClean="0"/>
              <a:t>, an intrusion of magma came up through cracks in all four layers of rock.  </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12</a:t>
            </a:fld>
            <a:endParaRPr lang="en-US"/>
          </a:p>
        </p:txBody>
      </p:sp>
    </p:spTree>
    <p:extLst>
      <p:ext uri="{BB962C8B-B14F-4D97-AF65-F5344CB8AC3E}">
        <p14:creationId xmlns:p14="http://schemas.microsoft.com/office/powerpoint/2010/main" val="11821004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What we can’t be sure of, just by looking at this diagram, is</a:t>
            </a:r>
            <a:r>
              <a:rPr lang="en-US" baseline="0" dirty="0" smtClean="0"/>
              <a:t> which one of those happened first.  </a:t>
            </a:r>
            <a:endParaRPr lang="en-US" dirty="0" smtClean="0"/>
          </a:p>
        </p:txBody>
      </p:sp>
      <p:sp>
        <p:nvSpPr>
          <p:cNvPr id="4" name="Slide Number Placeholder 3"/>
          <p:cNvSpPr>
            <a:spLocks noGrp="1"/>
          </p:cNvSpPr>
          <p:nvPr>
            <p:ph type="sldNum" sz="quarter" idx="10"/>
          </p:nvPr>
        </p:nvSpPr>
        <p:spPr/>
        <p:txBody>
          <a:bodyPr/>
          <a:lstStyle/>
          <a:p>
            <a:fld id="{3AB0C517-DB3C-4F02-9F00-104D489456BF}" type="slidenum">
              <a:rPr lang="en-US" smtClean="0"/>
              <a:t>13</a:t>
            </a:fld>
            <a:endParaRPr lang="en-US"/>
          </a:p>
        </p:txBody>
      </p:sp>
    </p:spTree>
    <p:extLst>
      <p:ext uri="{BB962C8B-B14F-4D97-AF65-F5344CB8AC3E}">
        <p14:creationId xmlns:p14="http://schemas.microsoft.com/office/powerpoint/2010/main" val="31516096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smtClean="0"/>
              <a:t>Did the erosion happen first / and then the intrusion / or / did the intrusion happen before the erosion?</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14</a:t>
            </a:fld>
            <a:endParaRPr lang="en-US"/>
          </a:p>
        </p:txBody>
      </p:sp>
    </p:spTree>
    <p:extLst>
      <p:ext uri="{BB962C8B-B14F-4D97-AF65-F5344CB8AC3E}">
        <p14:creationId xmlns:p14="http://schemas.microsoft.com/office/powerpoint/2010/main" val="38165038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Unlike our</a:t>
            </a:r>
            <a:r>
              <a:rPr lang="en-US" baseline="0" dirty="0" smtClean="0"/>
              <a:t> diagram, real rocks would probably contain other clues that would help geologists figure out which happened first.  </a:t>
            </a:r>
            <a:r>
              <a:rPr lang="en-US" smtClean="0"/>
              <a:t>If </a:t>
            </a:r>
            <a:r>
              <a:rPr lang="en-US" dirty="0" smtClean="0"/>
              <a:t>we assume the erosion happened</a:t>
            </a:r>
            <a:r>
              <a:rPr lang="en-US" baseline="0" dirty="0" smtClean="0"/>
              <a:t> first</a:t>
            </a:r>
            <a:r>
              <a:rPr lang="en-US" baseline="0" smtClean="0"/>
              <a:t>, / that </a:t>
            </a:r>
            <a:r>
              <a:rPr lang="en-US" baseline="0" dirty="0" smtClean="0"/>
              <a:t>would make </a:t>
            </a:r>
            <a:r>
              <a:rPr lang="en-US" dirty="0" smtClean="0"/>
              <a:t>the magma </a:t>
            </a:r>
            <a:r>
              <a:rPr lang="en-US" smtClean="0"/>
              <a:t>intrusion the </a:t>
            </a:r>
            <a:r>
              <a:rPr lang="en-US" dirty="0" smtClean="0"/>
              <a:t>youngest or most recent of all the features in this formation.</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15</a:t>
            </a:fld>
            <a:endParaRPr lang="en-US"/>
          </a:p>
        </p:txBody>
      </p:sp>
    </p:spTree>
    <p:extLst>
      <p:ext uri="{BB962C8B-B14F-4D97-AF65-F5344CB8AC3E}">
        <p14:creationId xmlns:p14="http://schemas.microsoft.com/office/powerpoint/2010/main" val="7942115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Let’s try another one.  Here we see several layers,</a:t>
            </a:r>
            <a:r>
              <a:rPr lang="en-US" baseline="0" dirty="0" smtClean="0"/>
              <a:t> two different sections of a magma intrusion, and an earthquake fault. Can you describe the events that would have created this rock formation?  Which do you think happened first—the earthquake or the magma intrusion?  You may want to pause the video while you think about it.</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514033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Here’s the order of events that would have created this formation:  the bottom sedimentary layer was deposited…</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17</a:t>
            </a:fld>
            <a:endParaRPr lang="en-US"/>
          </a:p>
        </p:txBody>
      </p:sp>
    </p:spTree>
    <p:extLst>
      <p:ext uri="{BB962C8B-B14F-4D97-AF65-F5344CB8AC3E}">
        <p14:creationId xmlns:p14="http://schemas.microsoft.com/office/powerpoint/2010/main" val="13822028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Then</a:t>
            </a:r>
            <a:r>
              <a:rPr lang="en-US" baseline="0" dirty="0" smtClean="0"/>
              <a:t> the second layer was deposited on top.</a:t>
            </a: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18</a:t>
            </a:fld>
            <a:endParaRPr lang="en-US"/>
          </a:p>
        </p:txBody>
      </p:sp>
    </p:spTree>
    <p:extLst>
      <p:ext uri="{BB962C8B-B14F-4D97-AF65-F5344CB8AC3E}">
        <p14:creationId xmlns:p14="http://schemas.microsoft.com/office/powerpoint/2010/main" val="37589366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And the third layer</a:t>
            </a:r>
            <a:r>
              <a:rPr lang="en-US" baseline="0" dirty="0" smtClean="0"/>
              <a:t> was deposited on top of that</a:t>
            </a: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19</a:t>
            </a:fld>
            <a:endParaRPr lang="en-US"/>
          </a:p>
        </p:txBody>
      </p:sp>
    </p:spTree>
    <p:extLst>
      <p:ext uri="{BB962C8B-B14F-4D97-AF65-F5344CB8AC3E}">
        <p14:creationId xmlns:p14="http://schemas.microsoft.com/office/powerpoint/2010/main" val="84028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smtClean="0"/>
              <a:t>At first glance, many people might look at this and see—well, just a rock.  / But actually the various layers shown here tell a very specific story.  And when scientists look at these sedimentary layers, they try to decipher the exact sequence of events that created this unique formation. / When we talk about relative age, we are trying to figure out the history of the rock.  </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2</a:t>
            </a:fld>
            <a:endParaRPr lang="en-US"/>
          </a:p>
        </p:txBody>
      </p:sp>
    </p:spTree>
    <p:extLst>
      <p:ext uri="{BB962C8B-B14F-4D97-AF65-F5344CB8AC3E}">
        <p14:creationId xmlns:p14="http://schemas.microsoft.com/office/powerpoint/2010/main" val="18434170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Then magma</a:t>
            </a:r>
            <a:r>
              <a:rPr lang="en-US" baseline="0" dirty="0" smtClean="0"/>
              <a:t> pushed its way up through cracks in all three layers of rock</a:t>
            </a: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20</a:t>
            </a:fld>
            <a:endParaRPr lang="en-US"/>
          </a:p>
        </p:txBody>
      </p:sp>
    </p:spTree>
    <p:extLst>
      <p:ext uri="{BB962C8B-B14F-4D97-AF65-F5344CB8AC3E}">
        <p14:creationId xmlns:p14="http://schemas.microsoft.com/office/powerpoint/2010/main" val="31547641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Next, an earthquake happened, creating a fault line through all the layers, and through the magma intrusion as well, causing everything to the right of the fault to drop.</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21</a:t>
            </a:fld>
            <a:endParaRPr lang="en-US"/>
          </a:p>
        </p:txBody>
      </p:sp>
    </p:spTree>
    <p:extLst>
      <p:ext uri="{BB962C8B-B14F-4D97-AF65-F5344CB8AC3E}">
        <p14:creationId xmlns:p14="http://schemas.microsoft.com/office/powerpoint/2010/main" val="9249066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Eventually the empty space created by</a:t>
            </a:r>
            <a:r>
              <a:rPr lang="en-US" baseline="0" dirty="0" smtClean="0"/>
              <a:t> the drop began to be filled in with new sediment.</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22</a:t>
            </a:fld>
            <a:endParaRPr lang="en-US"/>
          </a:p>
        </p:txBody>
      </p:sp>
    </p:spTree>
    <p:extLst>
      <p:ext uri="{BB962C8B-B14F-4D97-AF65-F5344CB8AC3E}">
        <p14:creationId xmlns:p14="http://schemas.microsoft.com/office/powerpoint/2010/main" val="40468680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By applying</a:t>
            </a:r>
            <a:r>
              <a:rPr lang="en-US" baseline="0" dirty="0" smtClean="0"/>
              <a:t> these principles to the clues found in the rocks, we can figure out a lot about the history of specific rock formations.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23</a:t>
            </a:fld>
            <a:endParaRPr lang="en-US"/>
          </a:p>
        </p:txBody>
      </p:sp>
    </p:spTree>
    <p:extLst>
      <p:ext uri="{BB962C8B-B14F-4D97-AF65-F5344CB8AC3E}">
        <p14:creationId xmlns:p14="http://schemas.microsoft.com/office/powerpoint/2010/main" val="2784685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In the</a:t>
            </a:r>
            <a:r>
              <a:rPr lang="en-US" baseline="0" dirty="0" smtClean="0"/>
              <a:t> next</a:t>
            </a:r>
            <a:r>
              <a:rPr lang="en-US" dirty="0" smtClean="0"/>
              <a:t> presentation, we will learn about</a:t>
            </a:r>
            <a:r>
              <a:rPr lang="en-US" baseline="0" dirty="0" smtClean="0"/>
              <a:t> the discovery and contents of the Paleozoic layers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6654926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40450618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20640952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23159714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8572102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32</a:t>
            </a:fld>
            <a:endParaRPr lang="en-US">
              <a:solidFill>
                <a:prstClr val="black"/>
              </a:solidFill>
            </a:endParaRPr>
          </a:p>
        </p:txBody>
      </p:sp>
    </p:spTree>
    <p:extLst>
      <p:ext uri="{BB962C8B-B14F-4D97-AF65-F5344CB8AC3E}">
        <p14:creationId xmlns:p14="http://schemas.microsoft.com/office/powerpoint/2010/main" val="4106299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Remember</a:t>
            </a:r>
            <a:r>
              <a:rPr lang="en-US" baseline="0" dirty="0" smtClean="0"/>
              <a:t> that </a:t>
            </a:r>
            <a:r>
              <a:rPr lang="en-US" dirty="0" smtClean="0"/>
              <a:t>1. Sedimentary</a:t>
            </a:r>
            <a:r>
              <a:rPr lang="en-US" baseline="0" dirty="0" smtClean="0"/>
              <a:t> r</a:t>
            </a:r>
            <a:r>
              <a:rPr lang="en-US" dirty="0" smtClean="0"/>
              <a:t>ock layers are deposited horizontally. 2. Younger layers are deposited </a:t>
            </a:r>
            <a:r>
              <a:rPr lang="en-US" baseline="0" dirty="0" smtClean="0"/>
              <a:t>on top of older ones.  3.  Earthquake faults and magma intrusions are younger than the layers of rock they cut across. </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3</a:t>
            </a:fld>
            <a:endParaRPr lang="en-US"/>
          </a:p>
        </p:txBody>
      </p:sp>
    </p:spTree>
    <p:extLst>
      <p:ext uri="{BB962C8B-B14F-4D97-AF65-F5344CB8AC3E}">
        <p14:creationId xmlns:p14="http://schemas.microsoft.com/office/powerpoint/2010/main" val="28876602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33</a:t>
            </a:fld>
            <a:endParaRPr lang="en-US">
              <a:solidFill>
                <a:prstClr val="black"/>
              </a:solidFill>
            </a:endParaRPr>
          </a:p>
        </p:txBody>
      </p:sp>
    </p:spTree>
    <p:extLst>
      <p:ext uri="{BB962C8B-B14F-4D97-AF65-F5344CB8AC3E}">
        <p14:creationId xmlns:p14="http://schemas.microsoft.com/office/powerpoint/2010/main" val="2551856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Using these principles, let’s see if we can figure out the order of the events that created two specific rock formations.</a:t>
            </a: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4</a:t>
            </a:fld>
            <a:endParaRPr lang="en-US"/>
          </a:p>
        </p:txBody>
      </p:sp>
    </p:spTree>
    <p:extLst>
      <p:ext uri="{BB962C8B-B14F-4D97-AF65-F5344CB8AC3E}">
        <p14:creationId xmlns:p14="http://schemas.microsoft.com/office/powerpoint/2010/main" val="2309065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smtClean="0"/>
              <a:t>In this illustration,  A, B, D, and E represent different rock strata. C represents an intrusion of magma up through cracks in the rock layers.  </a:t>
            </a:r>
            <a:r>
              <a:rPr lang="en-US" dirty="0" smtClean="0"/>
              <a:t>You may wish to pause the video while you try</a:t>
            </a:r>
            <a:r>
              <a:rPr lang="en-US" baseline="0" dirty="0" smtClean="0"/>
              <a:t> to decipher the relative age of these features.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5</a:t>
            </a:fld>
            <a:endParaRPr lang="en-US"/>
          </a:p>
        </p:txBody>
      </p:sp>
    </p:spTree>
    <p:extLst>
      <p:ext uri="{BB962C8B-B14F-4D97-AF65-F5344CB8AC3E}">
        <p14:creationId xmlns:p14="http://schemas.microsoft.com/office/powerpoint/2010/main" val="3421823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We know from</a:t>
            </a:r>
            <a:r>
              <a:rPr lang="en-US" baseline="0" dirty="0" smtClean="0"/>
              <a:t> the principle of superposition that the first layer to be deposited was the bottom layer.</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6</a:t>
            </a:fld>
            <a:endParaRPr lang="en-US"/>
          </a:p>
        </p:txBody>
      </p:sp>
    </p:spTree>
    <p:extLst>
      <p:ext uri="{BB962C8B-B14F-4D97-AF65-F5344CB8AC3E}">
        <p14:creationId xmlns:p14="http://schemas.microsoft.com/office/powerpoint/2010/main" val="1617668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Then layer</a:t>
            </a:r>
            <a:r>
              <a:rPr lang="en-US" baseline="0" dirty="0" smtClean="0"/>
              <a:t> 2 was deposited on top.</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7</a:t>
            </a:fld>
            <a:endParaRPr lang="en-US"/>
          </a:p>
        </p:txBody>
      </p:sp>
    </p:spTree>
    <p:extLst>
      <p:ext uri="{BB962C8B-B14F-4D97-AF65-F5344CB8AC3E}">
        <p14:creationId xmlns:p14="http://schemas.microsoft.com/office/powerpoint/2010/main" val="2423564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The third layer came next…</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8</a:t>
            </a:fld>
            <a:endParaRPr lang="en-US"/>
          </a:p>
        </p:txBody>
      </p:sp>
    </p:spTree>
    <p:extLst>
      <p:ext uri="{BB962C8B-B14F-4D97-AF65-F5344CB8AC3E}">
        <p14:creationId xmlns:p14="http://schemas.microsoft.com/office/powerpoint/2010/main" val="523995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…followed by the top layer. </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9</a:t>
            </a:fld>
            <a:endParaRPr lang="en-US"/>
          </a:p>
        </p:txBody>
      </p:sp>
    </p:spTree>
    <p:extLst>
      <p:ext uri="{BB962C8B-B14F-4D97-AF65-F5344CB8AC3E}">
        <p14:creationId xmlns:p14="http://schemas.microsoft.com/office/powerpoint/2010/main" val="940293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gd name="T0" fmla="*/ 5261 w 6027"/>
                <a:gd name="T1" fmla="*/ 369 h 2296"/>
                <a:gd name="T2" fmla="*/ 0 w 6027"/>
                <a:gd name="T3" fmla="*/ 369 h 2296"/>
                <a:gd name="T4" fmla="*/ 0 w 6027"/>
                <a:gd name="T5" fmla="*/ 0 h 2296"/>
                <a:gd name="T6" fmla="*/ 5261 w 6027"/>
                <a:gd name="T7" fmla="*/ 0 h 2296"/>
                <a:gd name="T8" fmla="*/ 5261 w 6027"/>
                <a:gd name="T9" fmla="*/ 369 h 2296"/>
                <a:gd name="T10" fmla="*/ 5261 w 6027"/>
                <a:gd name="T11" fmla="*/ 369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eaLnBrk="0" fontAlgn="base" hangingPunct="0">
                <a:spcBef>
                  <a:spcPct val="0"/>
                </a:spcBef>
                <a:spcAft>
                  <a:spcPct val="0"/>
                </a:spcAft>
                <a:defRPr/>
              </a:pPr>
              <a:endParaRPr lang="en-US" sz="1800">
                <a:solidFill>
                  <a:srgbClr val="FFFFFF"/>
                </a:solidFill>
              </a:endParaRPr>
            </a:p>
          </p:txBody>
        </p:sp>
      </p:grpSp>
      <p:sp>
        <p:nvSpPr>
          <p:cNvPr id="7" name="Freeform 5"/>
          <p:cNvSpPr>
            <a:spLocks/>
          </p:cNvSpPr>
          <p:nvPr/>
        </p:nvSpPr>
        <p:spPr bwMode="hidden">
          <a:xfrm>
            <a:off x="8322733" y="6269038"/>
            <a:ext cx="3860800" cy="609600"/>
          </a:xfrm>
          <a:custGeom>
            <a:avLst/>
            <a:gdLst>
              <a:gd name="T0" fmla="*/ 2147483647 w 5748"/>
              <a:gd name="T1" fmla="*/ 2147483647 h 246"/>
              <a:gd name="T2" fmla="*/ 0 w 5748"/>
              <a:gd name="T3" fmla="*/ 2147483647 h 246"/>
              <a:gd name="T4" fmla="*/ 0 w 5748"/>
              <a:gd name="T5" fmla="*/ 0 h 246"/>
              <a:gd name="T6" fmla="*/ 2147483647 w 5748"/>
              <a:gd name="T7" fmla="*/ 0 h 246"/>
              <a:gd name="T8" fmla="*/ 2147483647 w 5748"/>
              <a:gd name="T9" fmla="*/ 2147483647 h 246"/>
              <a:gd name="T10" fmla="*/ 2147483647 w 5748"/>
              <a:gd name="T11" fmla="*/ 2147483647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eaLnBrk="0" fontAlgn="base" hangingPunct="0">
                <a:spcBef>
                  <a:spcPct val="0"/>
                </a:spcBef>
                <a:spcAft>
                  <a:spcPct val="0"/>
                </a:spcAft>
                <a:defRPr/>
              </a:pPr>
              <a:endParaRPr lang="en-US" sz="1800">
                <a:solidFill>
                  <a:srgbClr val="FFFFFF"/>
                </a:solidFill>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gd name="T0" fmla="*/ 636 w 994"/>
                  <a:gd name="T1" fmla="*/ 373 h 529"/>
                  <a:gd name="T2" fmla="*/ 495 w 994"/>
                  <a:gd name="T3" fmla="*/ 370 h 529"/>
                  <a:gd name="T4" fmla="*/ 280 w 994"/>
                  <a:gd name="T5" fmla="*/ 249 h 529"/>
                  <a:gd name="T6" fmla="*/ 127 w 994"/>
                  <a:gd name="T7" fmla="*/ 66 h 529"/>
                  <a:gd name="T8" fmla="*/ 0 w 994"/>
                  <a:gd name="T9" fmla="*/ 0 h 529"/>
                  <a:gd name="T10" fmla="*/ 22 w 994"/>
                  <a:gd name="T11" fmla="*/ 26 h 529"/>
                  <a:gd name="T12" fmla="*/ 0 w 994"/>
                  <a:gd name="T13" fmla="*/ 65 h 529"/>
                  <a:gd name="T14" fmla="*/ 30 w 994"/>
                  <a:gd name="T15" fmla="*/ 119 h 529"/>
                  <a:gd name="T16" fmla="*/ 75 w 994"/>
                  <a:gd name="T17" fmla="*/ 243 h 529"/>
                  <a:gd name="T18" fmla="*/ 45 w 994"/>
                  <a:gd name="T19" fmla="*/ 422 h 529"/>
                  <a:gd name="T20" fmla="*/ 200 w 994"/>
                  <a:gd name="T21" fmla="*/ 329 h 529"/>
                  <a:gd name="T22" fmla="*/ 592 w 994"/>
                  <a:gd name="T23" fmla="*/ 527 h 529"/>
                  <a:gd name="T24" fmla="*/ 994 w 994"/>
                  <a:gd name="T25" fmla="*/ 529 h 529"/>
                  <a:gd name="T26" fmla="*/ 828 w 994"/>
                  <a:gd name="T27" fmla="*/ 473 h 529"/>
                  <a:gd name="T28" fmla="*/ 636 w 994"/>
                  <a:gd name="T29" fmla="*/ 373 h 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3" name="Freeform 10"/>
              <p:cNvSpPr>
                <a:spLocks/>
              </p:cNvSpPr>
              <p:nvPr userDrawn="1"/>
            </p:nvSpPr>
            <p:spPr bwMode="ltGray">
              <a:xfrm>
                <a:off x="2677" y="3792"/>
                <a:ext cx="186" cy="395"/>
              </a:xfrm>
              <a:custGeom>
                <a:avLst/>
                <a:gdLst>
                  <a:gd name="T0" fmla="*/ 36 w 186"/>
                  <a:gd name="T1" fmla="*/ 0 h 353"/>
                  <a:gd name="T2" fmla="*/ 54 w 186"/>
                  <a:gd name="T3" fmla="*/ 25 h 353"/>
                  <a:gd name="T4" fmla="*/ 24 w 186"/>
                  <a:gd name="T5" fmla="*/ 43 h 353"/>
                  <a:gd name="T6" fmla="*/ 18 w 186"/>
                  <a:gd name="T7" fmla="*/ 93 h 353"/>
                  <a:gd name="T8" fmla="*/ 42 w 186"/>
                  <a:gd name="T9" fmla="*/ 160 h 353"/>
                  <a:gd name="T10" fmla="*/ 48 w 186"/>
                  <a:gd name="T11" fmla="*/ 227 h 353"/>
                  <a:gd name="T12" fmla="*/ 0 w 186"/>
                  <a:gd name="T13" fmla="*/ 495 h 353"/>
                  <a:gd name="T14" fmla="*/ 54 w 186"/>
                  <a:gd name="T15" fmla="*/ 327 h 353"/>
                  <a:gd name="T16" fmla="*/ 84 w 186"/>
                  <a:gd name="T17" fmla="*/ 303 h 353"/>
                  <a:gd name="T18" fmla="*/ 126 w 186"/>
                  <a:gd name="T19" fmla="*/ 177 h 353"/>
                  <a:gd name="T20" fmla="*/ 144 w 186"/>
                  <a:gd name="T21" fmla="*/ 168 h 353"/>
                  <a:gd name="T22" fmla="*/ 144 w 186"/>
                  <a:gd name="T23" fmla="*/ 126 h 353"/>
                  <a:gd name="T24" fmla="*/ 186 w 186"/>
                  <a:gd name="T25" fmla="*/ 93 h 353"/>
                  <a:gd name="T26" fmla="*/ 162 w 186"/>
                  <a:gd name="T27" fmla="*/ 84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4"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5"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9 h 66"/>
                  <a:gd name="T8" fmla="*/ 6 w 155"/>
                  <a:gd name="T9" fmla="*/ 25 h 66"/>
                  <a:gd name="T10" fmla="*/ 0 w 155"/>
                  <a:gd name="T11" fmla="*/ 34 h 66"/>
                  <a:gd name="T12" fmla="*/ 78 w 155"/>
                  <a:gd name="T13" fmla="*/ 84 h 66"/>
                  <a:gd name="T14" fmla="*/ 96 w 155"/>
                  <a:gd name="T15" fmla="*/ 59 h 66"/>
                  <a:gd name="T16" fmla="*/ 155 w 155"/>
                  <a:gd name="T17" fmla="*/ 93 h 66"/>
                  <a:gd name="T18" fmla="*/ 126 w 155"/>
                  <a:gd name="T19" fmla="*/ 34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6" name="Freeform 13"/>
              <p:cNvSpPr>
                <a:spLocks/>
              </p:cNvSpPr>
              <p:nvPr userDrawn="1"/>
            </p:nvSpPr>
            <p:spPr bwMode="ltGray">
              <a:xfrm>
                <a:off x="2486" y="3859"/>
                <a:ext cx="42" cy="81"/>
              </a:xfrm>
              <a:custGeom>
                <a:avLst/>
                <a:gdLst>
                  <a:gd name="T0" fmla="*/ 6 w 42"/>
                  <a:gd name="T1" fmla="*/ 52 h 72"/>
                  <a:gd name="T2" fmla="*/ 0 w 42"/>
                  <a:gd name="T3" fmla="*/ 26 h 72"/>
                  <a:gd name="T4" fmla="*/ 12 w 42"/>
                  <a:gd name="T5" fmla="*/ 9 h 72"/>
                  <a:gd name="T6" fmla="*/ 0 w 42"/>
                  <a:gd name="T7" fmla="*/ 9 h 72"/>
                  <a:gd name="T8" fmla="*/ 12 w 42"/>
                  <a:gd name="T9" fmla="*/ 9 h 72"/>
                  <a:gd name="T10" fmla="*/ 24 w 42"/>
                  <a:gd name="T11" fmla="*/ 9 h 72"/>
                  <a:gd name="T12" fmla="*/ 36 w 42"/>
                  <a:gd name="T13" fmla="*/ 9 h 72"/>
                  <a:gd name="T14" fmla="*/ 42 w 42"/>
                  <a:gd name="T15" fmla="*/ 0 h 72"/>
                  <a:gd name="T16" fmla="*/ 30 w 42"/>
                  <a:gd name="T17" fmla="*/ 26 h 72"/>
                  <a:gd name="T18" fmla="*/ 42 w 42"/>
                  <a:gd name="T19" fmla="*/ 69 h 72"/>
                  <a:gd name="T20" fmla="*/ 12 w 42"/>
                  <a:gd name="T21" fmla="*/ 102 h 72"/>
                  <a:gd name="T22" fmla="*/ 6 w 42"/>
                  <a:gd name="T23" fmla="*/ 52 h 72"/>
                  <a:gd name="T24" fmla="*/ 6 w 42"/>
                  <a:gd name="T25" fmla="*/ 52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eaLnBrk="0" fontAlgn="base" hangingPunct="0">
                <a:spcBef>
                  <a:spcPct val="0"/>
                </a:spcBef>
                <a:spcAft>
                  <a:spcPct val="0"/>
                </a:spcAft>
                <a:defRPr/>
              </a:pPr>
              <a:endParaRPr lang="en-US" sz="1800">
                <a:solidFill>
                  <a:srgbClr val="FFFFFF"/>
                </a:solidFill>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gd name="T0" fmla="*/ 24 w 365"/>
                <a:gd name="T1" fmla="*/ 24 h 287"/>
                <a:gd name="T2" fmla="*/ 0 w 365"/>
                <a:gd name="T3" fmla="*/ 63 h 287"/>
                <a:gd name="T4" fmla="*/ 66 w 365"/>
                <a:gd name="T5" fmla="*/ 114 h 287"/>
                <a:gd name="T6" fmla="*/ 143 w 365"/>
                <a:gd name="T7" fmla="*/ 189 h 287"/>
                <a:gd name="T8" fmla="*/ 191 w 365"/>
                <a:gd name="T9" fmla="*/ 174 h 287"/>
                <a:gd name="T10" fmla="*/ 341 w 365"/>
                <a:gd name="T11" fmla="*/ 299 h 287"/>
                <a:gd name="T12" fmla="*/ 305 w 365"/>
                <a:gd name="T13" fmla="*/ 180 h 287"/>
                <a:gd name="T14" fmla="*/ 365 w 365"/>
                <a:gd name="T15" fmla="*/ 138 h 287"/>
                <a:gd name="T16" fmla="*/ 359 w 365"/>
                <a:gd name="T17" fmla="*/ 132 h 287"/>
                <a:gd name="T18" fmla="*/ 335 w 365"/>
                <a:gd name="T19" fmla="*/ 120 h 287"/>
                <a:gd name="T20" fmla="*/ 299 w 365"/>
                <a:gd name="T21" fmla="*/ 93 h 287"/>
                <a:gd name="T22" fmla="*/ 257 w 365"/>
                <a:gd name="T23" fmla="*/ 75 h 287"/>
                <a:gd name="T24" fmla="*/ 215 w 365"/>
                <a:gd name="T25" fmla="*/ 57 h 287"/>
                <a:gd name="T26" fmla="*/ 173 w 365"/>
                <a:gd name="T27" fmla="*/ 39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9" name="Freeform 17"/>
            <p:cNvSpPr>
              <a:spLocks/>
            </p:cNvSpPr>
            <p:nvPr userDrawn="1"/>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20" name="Freeform 18"/>
            <p:cNvSpPr>
              <a:spLocks/>
            </p:cNvSpPr>
            <p:nvPr userDrawn="1"/>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3 h 60"/>
                <a:gd name="T16" fmla="*/ 65 w 71"/>
                <a:gd name="T17" fmla="*/ 45 h 60"/>
                <a:gd name="T18" fmla="*/ 71 w 71"/>
                <a:gd name="T19" fmla="*/ 57 h 60"/>
                <a:gd name="T20" fmla="*/ 71 w 71"/>
                <a:gd name="T21" fmla="*/ 63 h 60"/>
                <a:gd name="T22" fmla="*/ 59 w 71"/>
                <a:gd name="T23" fmla="*/ 57 h 60"/>
                <a:gd name="T24" fmla="*/ 47 w 71"/>
                <a:gd name="T25" fmla="*/ 45 h 60"/>
                <a:gd name="T26" fmla="*/ 23 w 71"/>
                <a:gd name="T27" fmla="*/ 33 h 60"/>
                <a:gd name="T28" fmla="*/ 23 w 71"/>
                <a:gd name="T29" fmla="*/ 39 h 60"/>
                <a:gd name="T30" fmla="*/ 18 w 71"/>
                <a:gd name="T31" fmla="*/ 45 h 60"/>
                <a:gd name="T32" fmla="*/ 12 w 71"/>
                <a:gd name="T33" fmla="*/ 51 h 60"/>
                <a:gd name="T34" fmla="*/ 6 w 71"/>
                <a:gd name="T35" fmla="*/ 51 h 60"/>
                <a:gd name="T36" fmla="*/ 6 w 71"/>
                <a:gd name="T37" fmla="*/ 51 h 60"/>
                <a:gd name="T38" fmla="*/ 6 w 71"/>
                <a:gd name="T39" fmla="*/ 39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21" name="Freeform 19"/>
            <p:cNvSpPr>
              <a:spLocks/>
            </p:cNvSpPr>
            <p:nvPr userDrawn="1"/>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7 h 162"/>
                <a:gd name="T10" fmla="*/ 96 w 161"/>
                <a:gd name="T11" fmla="*/ 63 h 162"/>
                <a:gd name="T12" fmla="*/ 102 w 161"/>
                <a:gd name="T13" fmla="*/ 75 h 162"/>
                <a:gd name="T14" fmla="*/ 108 w 161"/>
                <a:gd name="T15" fmla="*/ 87 h 162"/>
                <a:gd name="T16" fmla="*/ 120 w 161"/>
                <a:gd name="T17" fmla="*/ 99 h 162"/>
                <a:gd name="T18" fmla="*/ 143 w 161"/>
                <a:gd name="T19" fmla="*/ 117 h 162"/>
                <a:gd name="T20" fmla="*/ 155 w 161"/>
                <a:gd name="T21" fmla="*/ 144 h 162"/>
                <a:gd name="T22" fmla="*/ 161 w 161"/>
                <a:gd name="T23" fmla="*/ 162 h 162"/>
                <a:gd name="T24" fmla="*/ 161 w 161"/>
                <a:gd name="T25" fmla="*/ 168 h 162"/>
                <a:gd name="T26" fmla="*/ 96 w 161"/>
                <a:gd name="T27" fmla="*/ 105 h 162"/>
                <a:gd name="T28" fmla="*/ 30 w 161"/>
                <a:gd name="T29" fmla="*/ 57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22" name="Freeform 20"/>
            <p:cNvSpPr>
              <a:spLocks/>
            </p:cNvSpPr>
            <p:nvPr userDrawn="1"/>
          </p:nvSpPr>
          <p:spPr bwMode="auto">
            <a:xfrm>
              <a:off x="706" y="3854"/>
              <a:ext cx="59" cy="61"/>
            </a:xfrm>
            <a:custGeom>
              <a:avLst/>
              <a:gdLst>
                <a:gd name="T0" fmla="*/ 59 w 59"/>
                <a:gd name="T1" fmla="*/ 6 h 60"/>
                <a:gd name="T2" fmla="*/ 41 w 59"/>
                <a:gd name="T3" fmla="*/ 33 h 60"/>
                <a:gd name="T4" fmla="*/ 41 w 59"/>
                <a:gd name="T5" fmla="*/ 39 h 60"/>
                <a:gd name="T6" fmla="*/ 47 w 59"/>
                <a:gd name="T7" fmla="*/ 45 h 60"/>
                <a:gd name="T8" fmla="*/ 53 w 59"/>
                <a:gd name="T9" fmla="*/ 57 h 60"/>
                <a:gd name="T10" fmla="*/ 53 w 59"/>
                <a:gd name="T11" fmla="*/ 63 h 60"/>
                <a:gd name="T12" fmla="*/ 47 w 59"/>
                <a:gd name="T13" fmla="*/ 57 h 60"/>
                <a:gd name="T14" fmla="*/ 35 w 59"/>
                <a:gd name="T15" fmla="*/ 51 h 60"/>
                <a:gd name="T16" fmla="*/ 23 w 59"/>
                <a:gd name="T17" fmla="*/ 39 h 60"/>
                <a:gd name="T18" fmla="*/ 17 w 59"/>
                <a:gd name="T19" fmla="*/ 33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23" name="Freeform 21"/>
            <p:cNvSpPr>
              <a:spLocks/>
            </p:cNvSpPr>
            <p:nvPr userDrawn="1"/>
          </p:nvSpPr>
          <p:spPr bwMode="auto">
            <a:xfrm>
              <a:off x="395" y="3811"/>
              <a:ext cx="245" cy="207"/>
            </a:xfrm>
            <a:custGeom>
              <a:avLst/>
              <a:gdLst>
                <a:gd name="T0" fmla="*/ 233 w 245"/>
                <a:gd name="T1" fmla="*/ 39 h 204"/>
                <a:gd name="T2" fmla="*/ 245 w 245"/>
                <a:gd name="T3" fmla="*/ 45 h 204"/>
                <a:gd name="T4" fmla="*/ 209 w 245"/>
                <a:gd name="T5" fmla="*/ 87 h 204"/>
                <a:gd name="T6" fmla="*/ 143 w 245"/>
                <a:gd name="T7" fmla="*/ 138 h 204"/>
                <a:gd name="T8" fmla="*/ 167 w 245"/>
                <a:gd name="T9" fmla="*/ 162 h 204"/>
                <a:gd name="T10" fmla="*/ 179 w 245"/>
                <a:gd name="T11" fmla="*/ 213 h 204"/>
                <a:gd name="T12" fmla="*/ 77 w 245"/>
                <a:gd name="T13" fmla="*/ 138 h 204"/>
                <a:gd name="T14" fmla="*/ 47 w 245"/>
                <a:gd name="T15" fmla="*/ 87 h 204"/>
                <a:gd name="T16" fmla="*/ 89 w 245"/>
                <a:gd name="T17" fmla="*/ 69 h 204"/>
                <a:gd name="T18" fmla="*/ 59 w 245"/>
                <a:gd name="T19" fmla="*/ 39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9 h 204"/>
                <a:gd name="T50" fmla="*/ 233 w 245"/>
                <a:gd name="T51" fmla="*/ 39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grpSp>
      <p:sp>
        <p:nvSpPr>
          <p:cNvPr id="30742"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30743"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a:lvl1pPr>
          </a:lstStyle>
          <a:p>
            <a:pPr>
              <a:defRPr/>
            </a:pPr>
            <a:endParaRPr lang="en-US">
              <a:solidFill>
                <a:srgbClr val="FFFFFF"/>
              </a:solidFill>
            </a:endParaRPr>
          </a:p>
        </p:txBody>
      </p:sp>
      <p:sp>
        <p:nvSpPr>
          <p:cNvPr id="25" name="Rectangle 25"/>
          <p:cNvSpPr>
            <a:spLocks noGrp="1" noChangeArrowheads="1"/>
          </p:cNvSpPr>
          <p:nvPr>
            <p:ph type="sldNum" sz="quarter" idx="11"/>
          </p:nvPr>
        </p:nvSpPr>
        <p:spPr/>
        <p:txBody>
          <a:bodyPr/>
          <a:lstStyle>
            <a:lvl1pPr>
              <a:defRPr/>
            </a:lvl1pPr>
          </a:lstStyle>
          <a:p>
            <a:pPr>
              <a:defRPr/>
            </a:pPr>
            <a:fld id="{01393619-3084-4283-B38D-5F1BDEA69DAD}" type="slidenum">
              <a:rPr lang="en-US">
                <a:solidFill>
                  <a:srgbClr val="FFFFFF"/>
                </a:solidFill>
              </a:rPr>
              <a:pPr>
                <a:defRPr/>
              </a:pPr>
              <a:t>‹#›</a:t>
            </a:fld>
            <a:endParaRPr lang="en-US">
              <a:solidFill>
                <a:srgbClr val="FFFFFF"/>
              </a:solidFill>
            </a:endParaRPr>
          </a:p>
        </p:txBody>
      </p:sp>
      <p:sp>
        <p:nvSpPr>
          <p:cNvPr id="26" name="Rectangle 26"/>
          <p:cNvSpPr>
            <a:spLocks noGrp="1" noChangeArrowheads="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1399254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73D0A50A-E2F2-4E5D-8B35-8A58A29BCCC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7725146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717AC379-9A3D-45F8-974B-B6DA255E292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4189847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09600" y="1600200"/>
            <a:ext cx="5384800" cy="4495800"/>
          </a:xfrm>
        </p:spPr>
        <p:txBody>
          <a:bodyPr/>
          <a:lstStyle/>
          <a:p>
            <a:pPr lvl="0"/>
            <a:endParaRPr lang="en-US" noProof="0" smtClean="0"/>
          </a:p>
        </p:txBody>
      </p:sp>
      <p:sp>
        <p:nvSpPr>
          <p:cNvPr id="4" name="Text Placeholder 3"/>
          <p:cNvSpPr>
            <a:spLocks noGrp="1"/>
          </p:cNvSpPr>
          <p:nvPr>
            <p:ph type="body" sz="half" idx="2"/>
          </p:nvPr>
        </p:nvSpPr>
        <p:spPr>
          <a:xfrm>
            <a:off x="6197600" y="1600200"/>
            <a:ext cx="53848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C4FB88A5-33D9-48DB-9CB2-3C5A1B42C73C}"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8930343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0"/>
            <a:ext cx="109728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0" y="3924300"/>
            <a:ext cx="109728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A314CFA1-ED52-421E-AF95-B155F6FFFA8D}"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5312150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609600" y="1600200"/>
            <a:ext cx="53848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09600" y="3924300"/>
            <a:ext cx="53848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6197600" y="1600200"/>
            <a:ext cx="53848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7"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8" name="Rectangle 26"/>
          <p:cNvSpPr>
            <a:spLocks noGrp="1" noChangeArrowheads="1"/>
          </p:cNvSpPr>
          <p:nvPr>
            <p:ph type="sldNum" sz="quarter" idx="12"/>
          </p:nvPr>
        </p:nvSpPr>
        <p:spPr>
          <a:ln/>
        </p:spPr>
        <p:txBody>
          <a:bodyPr/>
          <a:lstStyle>
            <a:lvl1pPr>
              <a:defRPr/>
            </a:lvl1pPr>
          </a:lstStyle>
          <a:p>
            <a:pPr>
              <a:defRPr/>
            </a:pPr>
            <a:fld id="{5841D04B-14E0-4CEF-95FD-C5EDA524257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3413636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0"/>
            <a:ext cx="53848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0"/>
            <a:ext cx="53848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67690736-DFCA-46CC-8046-CFF66DCE95C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66949283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18309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09932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252816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3824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9EF355E4-E0EA-424B-953D-61A5D1EDE4E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7007111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027862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366539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690416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19231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01016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08190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96609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cxnSp>
        <p:nvCxnSpPr>
          <p:cNvPr id="18" name="Straight Connector 17"/>
          <p:cNvCxnSpPr/>
          <p:nvPr/>
        </p:nvCxnSpPr>
        <p:spPr>
          <a:xfrm>
            <a:off x="0" y="2925286"/>
            <a:ext cx="12192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3352800" y="2362200"/>
            <a:ext cx="54864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a:spcBef>
                <a:spcPts val="400"/>
              </a:spcBef>
            </a:pPr>
            <a:endParaRPr lang="en-US" b="1" cap="all" smtClean="0">
              <a:solidFill>
                <a:srgbClr val="000000"/>
              </a:solidFill>
              <a:cs typeface="Tunga" pitchFamily="2"/>
            </a:endParaRPr>
          </a:p>
        </p:txBody>
      </p:sp>
      <p:sp>
        <p:nvSpPr>
          <p:cNvPr id="3" name="Subtitle 2"/>
          <p:cNvSpPr>
            <a:spLocks noGrp="1"/>
          </p:cNvSpPr>
          <p:nvPr>
            <p:ph type="subTitle" idx="1"/>
          </p:nvPr>
        </p:nvSpPr>
        <p:spPr>
          <a:xfrm>
            <a:off x="3420534" y="3045461"/>
            <a:ext cx="5350933" cy="428625"/>
          </a:xfrm>
        </p:spPr>
        <p:txBody>
          <a:bodyPr tIns="0" anchor="t">
            <a:noAutofit/>
          </a:bodyPr>
          <a:lstStyle>
            <a:lvl1pPr marL="0" indent="0" algn="ctr">
              <a:buNone/>
              <a:defRPr sz="1600" b="0" i="0" cap="none" spc="0" baseline="0">
                <a:solidFill>
                  <a:schemeClr val="bg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2" name="Title 11"/>
          <p:cNvSpPr>
            <a:spLocks noGrp="1"/>
          </p:cNvSpPr>
          <p:nvPr>
            <p:ph type="title"/>
          </p:nvPr>
        </p:nvSpPr>
        <p:spPr>
          <a:xfrm>
            <a:off x="3420534" y="2397760"/>
            <a:ext cx="5350933" cy="599440"/>
          </a:xfrm>
          <a:noFill/>
          <a:ln>
            <a:noFill/>
          </a:ln>
        </p:spPr>
        <p:txBody>
          <a:bodyPr bIns="0" anchor="b"/>
          <a:lstStyle>
            <a:lvl1pPr>
              <a:defRPr>
                <a:effectLst>
                  <a:glow rad="88900">
                    <a:schemeClr val="tx1">
                      <a:alpha val="60000"/>
                    </a:schemeClr>
                  </a:glow>
                </a:effectLst>
              </a:defRPr>
            </a:lvl1pPr>
          </a:lstStyle>
          <a:p>
            <a:r>
              <a:rPr lang="en-US" smtClean="0"/>
              <a:t>Click to edit Master title style</a:t>
            </a:r>
            <a:endParaRPr lang="en-US" dirty="0"/>
          </a:p>
        </p:txBody>
      </p:sp>
      <p:sp>
        <p:nvSpPr>
          <p:cNvPr id="11" name="Date Placeholder 10"/>
          <p:cNvSpPr>
            <a:spLocks noGrp="1"/>
          </p:cNvSpPr>
          <p:nvPr>
            <p:ph type="dt" sz="half" idx="10"/>
          </p:nvPr>
        </p:nvSpPr>
        <p:spPr bwMode="black"/>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7" name="Slide Number Placeholder 16"/>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9" name="Footer Placeholder 18"/>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41719457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609600" y="2020824"/>
            <a:ext cx="10972800" cy="40751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8"/>
          <p:cNvSpPr>
            <a:spLocks noGrp="1"/>
          </p:cNvSpPr>
          <p:nvPr>
            <p:ph type="title"/>
          </p:nvPr>
        </p:nvSpPr>
        <p:spPr/>
        <p:txBody>
          <a:bodyPr/>
          <a:lstStyle/>
          <a:p>
            <a:r>
              <a:rPr lang="en-US" smtClean="0"/>
              <a:t>Click to edit Master title style</a:t>
            </a:r>
            <a:endParaRPr lang="en-US"/>
          </a:p>
        </p:txBody>
      </p:sp>
      <p:sp>
        <p:nvSpPr>
          <p:cNvPr id="11" name="Date Placeholder 10"/>
          <p:cNvSpPr>
            <a:spLocks noGrp="1"/>
          </p:cNvSpPr>
          <p:nvPr>
            <p:ph type="dt" sz="half" idx="14"/>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2" name="Slide Number Placeholder 11"/>
          <p:cNvSpPr>
            <a:spLocks noGrp="1"/>
          </p:cNvSpPr>
          <p:nvPr>
            <p:ph type="sldNum" sz="quarter" idx="15"/>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6"/>
          </p:nvPr>
        </p:nvSpPr>
        <p:spPr/>
        <p:txBody>
          <a:bodyPr/>
          <a:lstStyle/>
          <a:p>
            <a:endParaRPr lang="en-US">
              <a:solidFill>
                <a:srgbClr val="FFFFFF"/>
              </a:solidFill>
            </a:endParaRPr>
          </a:p>
        </p:txBody>
      </p:sp>
    </p:spTree>
    <p:extLst>
      <p:ext uri="{BB962C8B-B14F-4D97-AF65-F5344CB8AC3E}">
        <p14:creationId xmlns:p14="http://schemas.microsoft.com/office/powerpoint/2010/main" val="17603862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0" y="3922776"/>
            <a:ext cx="12192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cxnSp>
        <p:nvCxnSpPr>
          <p:cNvPr id="11" name="Straight Connector 10"/>
          <p:cNvCxnSpPr/>
          <p:nvPr/>
        </p:nvCxnSpPr>
        <p:spPr>
          <a:xfrm>
            <a:off x="0" y="3921760"/>
            <a:ext cx="12192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352800" y="3368040"/>
            <a:ext cx="54864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a:spcBef>
                <a:spcPts val="400"/>
              </a:spcBef>
            </a:pPr>
            <a:endParaRPr lang="en-US" b="1" cap="all" smtClean="0">
              <a:solidFill>
                <a:srgbClr val="000000"/>
              </a:solidFill>
              <a:cs typeface="Tunga" pitchFamily="2"/>
            </a:endParaRPr>
          </a:p>
        </p:txBody>
      </p:sp>
      <p:sp>
        <p:nvSpPr>
          <p:cNvPr id="9" name="Title Placeholder 1"/>
          <p:cNvSpPr>
            <a:spLocks noGrp="1"/>
          </p:cNvSpPr>
          <p:nvPr>
            <p:ph type="title"/>
          </p:nvPr>
        </p:nvSpPr>
        <p:spPr bwMode="black">
          <a:xfrm>
            <a:off x="3372070" y="3367247"/>
            <a:ext cx="5447863" cy="706821"/>
          </a:xfrm>
          <a:prstGeom prst="rect">
            <a:avLst/>
          </a:prstGeom>
          <a:noFill/>
          <a:ln w="98425" cmpd="thinThick">
            <a:noFill/>
            <a:miter lim="800000"/>
          </a:ln>
        </p:spPr>
        <p:txBody>
          <a:bodyPr vert="horz" lIns="91440" tIns="45720" rIns="91440" bIns="0" rtlCol="0" anchor="b" anchorCtr="0">
            <a:normAutofit/>
          </a:bodyPr>
          <a:lstStyle>
            <a:lvl1pPr>
              <a:defRPr kumimoji="0" lang="en-US" sz="180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n-US" smtClean="0"/>
              <a:t>Click to edit Master title style</a:t>
            </a:r>
            <a:endParaRPr lang="en-US" dirty="0"/>
          </a:p>
        </p:txBody>
      </p:sp>
      <p:sp>
        <p:nvSpPr>
          <p:cNvPr id="10" name="Subtitle 2"/>
          <p:cNvSpPr>
            <a:spLocks noGrp="1"/>
          </p:cNvSpPr>
          <p:nvPr>
            <p:ph type="subTitle" idx="1"/>
          </p:nvPr>
        </p:nvSpPr>
        <p:spPr bwMode="black">
          <a:xfrm>
            <a:off x="3358057" y="4084577"/>
            <a:ext cx="5475889" cy="397094"/>
          </a:xfrm>
        </p:spPr>
        <p:txBody>
          <a:bodyPr tIns="0" anchor="t" anchorCtr="0">
            <a:normAutofit/>
          </a:bodyPr>
          <a:lstStyle>
            <a:lvl1pPr marL="0" indent="0" algn="ctr">
              <a:buNone/>
              <a:defRPr kumimoji="0" lang="en-US" sz="16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3" name="Date Placeholder 12"/>
          <p:cNvSpPr>
            <a:spLocks noGrp="1"/>
          </p:cNvSpPr>
          <p:nvPr>
            <p:ph type="dt" sz="half" idx="10"/>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4" name="Slide Number Placeholder 13"/>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5" name="Footer Placeholder 14"/>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362403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DF592F99-57C1-474E-8769-BA5952767AC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2619460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609601" y="2020824"/>
            <a:ext cx="536448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30"/>
          <p:cNvSpPr>
            <a:spLocks noGrp="1"/>
          </p:cNvSpPr>
          <p:nvPr>
            <p:ph sz="quarter" idx="14"/>
          </p:nvPr>
        </p:nvSpPr>
        <p:spPr>
          <a:xfrm>
            <a:off x="6217920" y="2020824"/>
            <a:ext cx="536448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5"/>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2" name="Slide Number Placeholder 11"/>
          <p:cNvSpPr>
            <a:spLocks noGrp="1"/>
          </p:cNvSpPr>
          <p:nvPr>
            <p:ph type="sldNum" sz="quarter" idx="16"/>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7"/>
          </p:nvPr>
        </p:nvSpPr>
        <p:spPr/>
        <p:txBody>
          <a:bodyPr/>
          <a:lstStyle/>
          <a:p>
            <a:endParaRPr lang="en-US">
              <a:solidFill>
                <a:srgbClr val="FFFFFF"/>
              </a:solidFill>
            </a:endParaRPr>
          </a:p>
        </p:txBody>
      </p:sp>
      <p:sp>
        <p:nvSpPr>
          <p:cNvPr id="16" name="Title 1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8242556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609601" y="2819400"/>
            <a:ext cx="536448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4" name="Content Placeholder 30"/>
          <p:cNvSpPr>
            <a:spLocks noGrp="1"/>
          </p:cNvSpPr>
          <p:nvPr>
            <p:ph sz="quarter" idx="14"/>
          </p:nvPr>
        </p:nvSpPr>
        <p:spPr>
          <a:xfrm>
            <a:off x="6217920" y="2816352"/>
            <a:ext cx="536448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Text Placeholder 3"/>
          <p:cNvSpPr>
            <a:spLocks noGrp="1"/>
          </p:cNvSpPr>
          <p:nvPr>
            <p:ph type="body" sz="half" idx="2"/>
          </p:nvPr>
        </p:nvSpPr>
        <p:spPr>
          <a:xfrm>
            <a:off x="609600" y="2020824"/>
            <a:ext cx="536448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kern="1200" cap="none" spc="200" baseline="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6217920" y="2020824"/>
            <a:ext cx="536448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i="0" kern="1200" cap="none" spc="200" baseline="0" dirty="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400"/>
              </a:spcBef>
              <a:spcAft>
                <a:spcPts val="0"/>
              </a:spcAft>
              <a:buClr>
                <a:schemeClr val="accent1"/>
              </a:buClr>
              <a:buFontTx/>
              <a:buNone/>
            </a:pPr>
            <a:r>
              <a:rPr lang="en-US" smtClean="0"/>
              <a:t>Click to edit Master text styles</a:t>
            </a:r>
          </a:p>
        </p:txBody>
      </p:sp>
      <p:sp>
        <p:nvSpPr>
          <p:cNvPr id="11" name="Date Placeholder 10"/>
          <p:cNvSpPr>
            <a:spLocks noGrp="1"/>
          </p:cNvSpPr>
          <p:nvPr>
            <p:ph type="dt" sz="half" idx="16"/>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2" name="Slide Number Placeholder 11"/>
          <p:cNvSpPr>
            <a:spLocks noGrp="1"/>
          </p:cNvSpPr>
          <p:nvPr>
            <p:ph type="sldNum" sz="quarter" idx="17"/>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8"/>
          </p:nvPr>
        </p:nvSpPr>
        <p:spPr/>
        <p:txBody>
          <a:bodyPr/>
          <a:lstStyle/>
          <a:p>
            <a:endParaRPr lang="en-US">
              <a:solidFill>
                <a:srgbClr val="FFFFFF"/>
              </a:solidFill>
            </a:endParaRPr>
          </a:p>
        </p:txBody>
      </p:sp>
      <p:sp>
        <p:nvSpPr>
          <p:cNvPr id="18" name="Title 1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5816695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Click to edit Master title style</a:t>
            </a:r>
            <a:endParaRPr lang="en-US"/>
          </a:p>
        </p:txBody>
      </p:sp>
      <p:sp>
        <p:nvSpPr>
          <p:cNvPr id="15" name="Date Placeholder 14"/>
          <p:cNvSpPr>
            <a:spLocks noGrp="1"/>
          </p:cNvSpPr>
          <p:nvPr>
            <p:ph type="dt" sz="half" idx="10"/>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6" name="Slide Number Placeholder 15"/>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7" name="Footer Placeholder 16"/>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1809168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8" name="Slide Number Placeholder 7"/>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9" name="Footer Placeholder 8"/>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14445593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981200" y="1914526"/>
            <a:ext cx="8229600" cy="35109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2316480" y="5513832"/>
            <a:ext cx="7559040" cy="548640"/>
          </a:xfrm>
        </p:spPr>
        <p:txBody>
          <a:bodyPr vert="horz" lIns="91440" tIns="0" rIns="91440" bIns="45720" rtlCol="0" anchor="ctr">
            <a:normAutofit/>
          </a:bodyPr>
          <a:lstStyle>
            <a:lvl1pPr marL="0" indent="0" algn="ctr" defTabSz="914400" rtl="0" eaLnBrk="1" latinLnBrk="0" hangingPunct="1">
              <a:lnSpc>
                <a:spcPct val="100000"/>
              </a:lnSpc>
              <a:spcBef>
                <a:spcPts val="0"/>
              </a:spcBef>
              <a:buClr>
                <a:schemeClr val="accent1"/>
              </a:buClr>
              <a:buFont typeface="Arial" pitchFamily="34" charset="0"/>
              <a:buNone/>
              <a:defRPr lang="en-US" sz="1400" b="0" i="0" kern="1200" cap="none" spc="0" baseline="0" smtClean="0">
                <a:solidFill>
                  <a:schemeClr val="tx1"/>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6" name="Date Placeholder 15"/>
          <p:cNvSpPr>
            <a:spLocks noGrp="1"/>
          </p:cNvSpPr>
          <p:nvPr>
            <p:ph type="dt" sz="half" idx="15"/>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9" name="Slide Number Placeholder 18"/>
          <p:cNvSpPr>
            <a:spLocks noGrp="1"/>
          </p:cNvSpPr>
          <p:nvPr>
            <p:ph type="sldNum" sz="quarter" idx="16"/>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23" name="Footer Placeholder 22"/>
          <p:cNvSpPr>
            <a:spLocks noGrp="1"/>
          </p:cNvSpPr>
          <p:nvPr>
            <p:ph type="ftr" sz="quarter" idx="17"/>
          </p:nvPr>
        </p:nvSpPr>
        <p:spPr/>
        <p:txBody>
          <a:bodyPr/>
          <a:lstStyle/>
          <a:p>
            <a:endParaRPr lang="en-US">
              <a:solidFill>
                <a:srgbClr val="FFFFFF"/>
              </a:solidFill>
            </a:endParaRPr>
          </a:p>
        </p:txBody>
      </p:sp>
    </p:spTree>
    <p:extLst>
      <p:ext uri="{BB962C8B-B14F-4D97-AF65-F5344CB8AC3E}">
        <p14:creationId xmlns:p14="http://schemas.microsoft.com/office/powerpoint/2010/main" val="14549276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469612" y="2026918"/>
            <a:ext cx="7252776"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0" kern="1200" cap="none" spc="0" baseline="0" dirty="0">
                <a:solidFill>
                  <a:schemeClr val="bg1"/>
                </a:solidFill>
                <a:latin typeface="+mj-lt"/>
                <a:ea typeface="+mj-ea"/>
                <a:cs typeface="Tunga" pitchFamily="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5" name="Text Placeholder 24"/>
          <p:cNvSpPr>
            <a:spLocks noGrp="1"/>
          </p:cNvSpPr>
          <p:nvPr>
            <p:ph type="body" sz="quarter" idx="13"/>
          </p:nvPr>
        </p:nvSpPr>
        <p:spPr>
          <a:xfrm>
            <a:off x="2316480" y="5516880"/>
            <a:ext cx="7559040" cy="548640"/>
          </a:xfrm>
        </p:spPr>
        <p:txBody>
          <a:bodyPr vert="horz" lIns="91440" tIns="0" rIns="91440" bIns="0" rtlCol="0" anchor="ctr" anchorCtr="0">
            <a:normAutofit/>
          </a:bodyPr>
          <a:lstStyle>
            <a:lvl1pPr marL="0" indent="0">
              <a:spcBef>
                <a:spcPts val="0"/>
              </a:spcBef>
              <a:buNone/>
              <a:defRPr lang="en-US" sz="1400" b="0" i="0" kern="1200" cap="none" spc="30" baseline="0" smtClean="0">
                <a:solidFill>
                  <a:schemeClr val="tx2"/>
                </a:solidFill>
                <a:latin typeface="+mn-lt"/>
                <a:ea typeface="+mn-ea"/>
                <a:cs typeface="Tahoma" pitchFamily="34" charset="0"/>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marL="0" lvl="0" indent="0" algn="ctr"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
        <p:nvSpPr>
          <p:cNvPr id="12" name="Title 11"/>
          <p:cNvSpPr>
            <a:spLocks noGrp="1"/>
          </p:cNvSpPr>
          <p:nvPr>
            <p:ph type="title"/>
          </p:nvPr>
        </p:nvSpPr>
        <p:spPr>
          <a:xfrm>
            <a:off x="3352800" y="975360"/>
            <a:ext cx="5486400" cy="701040"/>
          </a:xfrm>
        </p:spPr>
        <p:txBody>
          <a:bodyPr/>
          <a:lstStyle/>
          <a:p>
            <a:r>
              <a:rPr lang="en-US" smtClean="0"/>
              <a:t>Click to edit Master title style</a:t>
            </a:r>
            <a:endParaRPr lang="en-US"/>
          </a:p>
        </p:txBody>
      </p:sp>
      <p:sp>
        <p:nvSpPr>
          <p:cNvPr id="13" name="Date Placeholder 12"/>
          <p:cNvSpPr>
            <a:spLocks noGrp="1"/>
          </p:cNvSpPr>
          <p:nvPr>
            <p:ph type="dt" sz="half" idx="14"/>
          </p:nvPr>
        </p:nvSpPr>
        <p:spPr>
          <a:xfrm>
            <a:off x="3975100" y="273180"/>
            <a:ext cx="4241800" cy="292100"/>
          </a:xfrm>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4" name="Slide Number Placeholder 13"/>
          <p:cNvSpPr>
            <a:spLocks noGrp="1"/>
          </p:cNvSpPr>
          <p:nvPr>
            <p:ph type="sldNum" sz="quarter" idx="15"/>
          </p:nvPr>
        </p:nvSpPr>
        <p:spPr>
          <a:xfrm>
            <a:off x="5384800" y="6172200"/>
            <a:ext cx="1422400" cy="304800"/>
          </a:xfrm>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5" name="Footer Placeholder 14"/>
          <p:cNvSpPr>
            <a:spLocks noGrp="1"/>
          </p:cNvSpPr>
          <p:nvPr>
            <p:ph type="ftr" sz="quarter" idx="16"/>
          </p:nvPr>
        </p:nvSpPr>
        <p:spPr>
          <a:xfrm>
            <a:off x="1930400" y="6486525"/>
            <a:ext cx="8331200" cy="292100"/>
          </a:xfrm>
        </p:spPr>
        <p:txBody>
          <a:bodyPr/>
          <a:lstStyle/>
          <a:p>
            <a:endParaRPr lang="en-US">
              <a:solidFill>
                <a:srgbClr val="FFFFFF"/>
              </a:solidFill>
            </a:endParaRPr>
          </a:p>
        </p:txBody>
      </p:sp>
    </p:spTree>
    <p:extLst>
      <p:ext uri="{BB962C8B-B14F-4D97-AF65-F5344CB8AC3E}">
        <p14:creationId xmlns:p14="http://schemas.microsoft.com/office/powerpoint/2010/main" val="23387725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5152106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9" name="Straight Connector 8"/>
          <p:cNvCxnSpPr/>
          <p:nvPr/>
        </p:nvCxnSpPr>
        <p:spPr>
          <a:xfrm rot="5400000">
            <a:off x="6832600" y="3428736"/>
            <a:ext cx="6858000" cy="2117"/>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10261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Vertical Text Placeholder 2"/>
          <p:cNvSpPr>
            <a:spLocks noGrp="1"/>
          </p:cNvSpPr>
          <p:nvPr>
            <p:ph type="body" orient="vert" idx="1"/>
          </p:nvPr>
        </p:nvSpPr>
        <p:spPr>
          <a:xfrm>
            <a:off x="609600" y="914401"/>
            <a:ext cx="88392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2" name="Vertical Title 1"/>
          <p:cNvSpPr>
            <a:spLocks noGrp="1"/>
          </p:cNvSpPr>
          <p:nvPr>
            <p:ph type="title" orient="vert"/>
          </p:nvPr>
        </p:nvSpPr>
        <p:spPr>
          <a:xfrm>
            <a:off x="9652000" y="914401"/>
            <a:ext cx="1235973" cy="5029200"/>
          </a:xfrm>
        </p:spPr>
        <p:txBody>
          <a:bodyPr vert="eaVert"/>
          <a:lstStyle/>
          <a:p>
            <a:r>
              <a:rPr lang="en-US" smtClean="0"/>
              <a:t>Click to edit Master title style</a:t>
            </a:r>
            <a:endParaRPr lang="en-US"/>
          </a:p>
        </p:txBody>
      </p:sp>
    </p:spTree>
    <p:extLst>
      <p:ext uri="{BB962C8B-B14F-4D97-AF65-F5344CB8AC3E}">
        <p14:creationId xmlns:p14="http://schemas.microsoft.com/office/powerpoint/2010/main" val="825943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D1DE57A3-EEC4-47EA-9E63-2F1F764706A2}"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4995618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23F581AF-8512-4585-95CD-AFFFE214179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1075892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D1BB9D24-D951-4594-A3B5-F7DBD5E8850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21967348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8EB68014-C295-4427-AD16-AA908D3BAAB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2390840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6827247E-95D3-43F6-8570-36AD0BC6A9B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8882265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78BA4E61-1C38-4EE1-867C-EFF8A52E113C}"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3276817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1049" name="Freeform 3"/>
            <p:cNvSpPr>
              <a:spLocks/>
            </p:cNvSpPr>
            <p:nvPr/>
          </p:nvSpPr>
          <p:spPr bwMode="hidden">
            <a:xfrm>
              <a:off x="0" y="3072"/>
              <a:ext cx="5760" cy="1248"/>
            </a:xfrm>
            <a:custGeom>
              <a:avLst/>
              <a:gdLst>
                <a:gd name="T0" fmla="*/ 5261 w 6027"/>
                <a:gd name="T1" fmla="*/ 369 h 2296"/>
                <a:gd name="T2" fmla="*/ 0 w 6027"/>
                <a:gd name="T3" fmla="*/ 369 h 2296"/>
                <a:gd name="T4" fmla="*/ 0 w 6027"/>
                <a:gd name="T5" fmla="*/ 0 h 2296"/>
                <a:gd name="T6" fmla="*/ 5261 w 6027"/>
                <a:gd name="T7" fmla="*/ 0 h 2296"/>
                <a:gd name="T8" fmla="*/ 5261 w 6027"/>
                <a:gd name="T9" fmla="*/ 369 h 2296"/>
                <a:gd name="T10" fmla="*/ 5261 w 6027"/>
                <a:gd name="T11" fmla="*/ 369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29700"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eaLnBrk="0" fontAlgn="base" hangingPunct="0">
                <a:spcBef>
                  <a:spcPct val="0"/>
                </a:spcBef>
                <a:spcAft>
                  <a:spcPct val="0"/>
                </a:spcAft>
                <a:defRPr/>
              </a:pPr>
              <a:endParaRPr lang="en-US" sz="1800">
                <a:solidFill>
                  <a:srgbClr val="FFFFFF"/>
                </a:solidFill>
              </a:endParaRPr>
            </a:p>
          </p:txBody>
        </p:sp>
      </p:grpSp>
      <p:sp>
        <p:nvSpPr>
          <p:cNvPr id="1027" name="Freeform 5"/>
          <p:cNvSpPr>
            <a:spLocks/>
          </p:cNvSpPr>
          <p:nvPr/>
        </p:nvSpPr>
        <p:spPr bwMode="hidden">
          <a:xfrm>
            <a:off x="8331200" y="6262688"/>
            <a:ext cx="3860800" cy="609600"/>
          </a:xfrm>
          <a:custGeom>
            <a:avLst/>
            <a:gdLst>
              <a:gd name="T0" fmla="*/ 2147483647 w 5748"/>
              <a:gd name="T1" fmla="*/ 2147483647 h 246"/>
              <a:gd name="T2" fmla="*/ 0 w 5748"/>
              <a:gd name="T3" fmla="*/ 2147483647 h 246"/>
              <a:gd name="T4" fmla="*/ 0 w 5748"/>
              <a:gd name="T5" fmla="*/ 0 h 246"/>
              <a:gd name="T6" fmla="*/ 2147483647 w 5748"/>
              <a:gd name="T7" fmla="*/ 0 h 246"/>
              <a:gd name="T8" fmla="*/ 2147483647 w 5748"/>
              <a:gd name="T9" fmla="*/ 2147483647 h 246"/>
              <a:gd name="T10" fmla="*/ 2147483647 w 5748"/>
              <a:gd name="T11" fmla="*/ 2147483647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grpSp>
        <p:nvGrpSpPr>
          <p:cNvPr id="1028" name="Group 6"/>
          <p:cNvGrpSpPr>
            <a:grpSpLocks/>
          </p:cNvGrpSpPr>
          <p:nvPr/>
        </p:nvGrpSpPr>
        <p:grpSpPr bwMode="auto">
          <a:xfrm>
            <a:off x="0" y="6019800"/>
            <a:ext cx="10464800" cy="857250"/>
            <a:chOff x="0" y="3792"/>
            <a:chExt cx="4944" cy="540"/>
          </a:xfrm>
        </p:grpSpPr>
        <p:sp>
          <p:nvSpPr>
            <p:cNvPr id="29703"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eaLnBrk="0" fontAlgn="base" hangingPunct="0">
                <a:spcBef>
                  <a:spcPct val="0"/>
                </a:spcBef>
                <a:spcAft>
                  <a:spcPct val="0"/>
                </a:spcAft>
                <a:defRPr/>
              </a:pPr>
              <a:endParaRPr lang="en-US" sz="1800">
                <a:solidFill>
                  <a:srgbClr val="FFFFFF"/>
                </a:solidFill>
              </a:endParaRPr>
            </a:p>
          </p:txBody>
        </p:sp>
        <p:grpSp>
          <p:nvGrpSpPr>
            <p:cNvPr id="1042" name="Group 8"/>
            <p:cNvGrpSpPr>
              <a:grpSpLocks/>
            </p:cNvGrpSpPr>
            <p:nvPr userDrawn="1"/>
          </p:nvGrpSpPr>
          <p:grpSpPr bwMode="auto">
            <a:xfrm>
              <a:off x="2486" y="3792"/>
              <a:ext cx="2458" cy="540"/>
              <a:chOff x="2486" y="3792"/>
              <a:chExt cx="2458" cy="540"/>
            </a:xfrm>
          </p:grpSpPr>
          <p:sp>
            <p:nvSpPr>
              <p:cNvPr id="1044" name="Freeform 9"/>
              <p:cNvSpPr>
                <a:spLocks/>
              </p:cNvSpPr>
              <p:nvPr userDrawn="1"/>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045" name="Freeform 10"/>
              <p:cNvSpPr>
                <a:spLocks/>
              </p:cNvSpPr>
              <p:nvPr userDrawn="1"/>
            </p:nvSpPr>
            <p:spPr bwMode="ltGray">
              <a:xfrm>
                <a:off x="2677" y="3792"/>
                <a:ext cx="186" cy="395"/>
              </a:xfrm>
              <a:custGeom>
                <a:avLst/>
                <a:gdLst>
                  <a:gd name="T0" fmla="*/ 36 w 186"/>
                  <a:gd name="T1" fmla="*/ 0 h 353"/>
                  <a:gd name="T2" fmla="*/ 54 w 186"/>
                  <a:gd name="T3" fmla="*/ 25 h 353"/>
                  <a:gd name="T4" fmla="*/ 24 w 186"/>
                  <a:gd name="T5" fmla="*/ 43 h 353"/>
                  <a:gd name="T6" fmla="*/ 18 w 186"/>
                  <a:gd name="T7" fmla="*/ 93 h 353"/>
                  <a:gd name="T8" fmla="*/ 42 w 186"/>
                  <a:gd name="T9" fmla="*/ 160 h 353"/>
                  <a:gd name="T10" fmla="*/ 48 w 186"/>
                  <a:gd name="T11" fmla="*/ 227 h 353"/>
                  <a:gd name="T12" fmla="*/ 0 w 186"/>
                  <a:gd name="T13" fmla="*/ 495 h 353"/>
                  <a:gd name="T14" fmla="*/ 54 w 186"/>
                  <a:gd name="T15" fmla="*/ 327 h 353"/>
                  <a:gd name="T16" fmla="*/ 84 w 186"/>
                  <a:gd name="T17" fmla="*/ 303 h 353"/>
                  <a:gd name="T18" fmla="*/ 126 w 186"/>
                  <a:gd name="T19" fmla="*/ 177 h 353"/>
                  <a:gd name="T20" fmla="*/ 144 w 186"/>
                  <a:gd name="T21" fmla="*/ 168 h 353"/>
                  <a:gd name="T22" fmla="*/ 144 w 186"/>
                  <a:gd name="T23" fmla="*/ 126 h 353"/>
                  <a:gd name="T24" fmla="*/ 186 w 186"/>
                  <a:gd name="T25" fmla="*/ 93 h 353"/>
                  <a:gd name="T26" fmla="*/ 162 w 186"/>
                  <a:gd name="T27" fmla="*/ 84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046"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047"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9 h 66"/>
                  <a:gd name="T8" fmla="*/ 6 w 155"/>
                  <a:gd name="T9" fmla="*/ 25 h 66"/>
                  <a:gd name="T10" fmla="*/ 0 w 155"/>
                  <a:gd name="T11" fmla="*/ 34 h 66"/>
                  <a:gd name="T12" fmla="*/ 78 w 155"/>
                  <a:gd name="T13" fmla="*/ 84 h 66"/>
                  <a:gd name="T14" fmla="*/ 96 w 155"/>
                  <a:gd name="T15" fmla="*/ 59 h 66"/>
                  <a:gd name="T16" fmla="*/ 155 w 155"/>
                  <a:gd name="T17" fmla="*/ 93 h 66"/>
                  <a:gd name="T18" fmla="*/ 126 w 155"/>
                  <a:gd name="T19" fmla="*/ 34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048" name="Freeform 13"/>
              <p:cNvSpPr>
                <a:spLocks/>
              </p:cNvSpPr>
              <p:nvPr userDrawn="1"/>
            </p:nvSpPr>
            <p:spPr bwMode="ltGray">
              <a:xfrm>
                <a:off x="2486" y="3859"/>
                <a:ext cx="42" cy="81"/>
              </a:xfrm>
              <a:custGeom>
                <a:avLst/>
                <a:gdLst>
                  <a:gd name="T0" fmla="*/ 6 w 42"/>
                  <a:gd name="T1" fmla="*/ 52 h 72"/>
                  <a:gd name="T2" fmla="*/ 0 w 42"/>
                  <a:gd name="T3" fmla="*/ 26 h 72"/>
                  <a:gd name="T4" fmla="*/ 12 w 42"/>
                  <a:gd name="T5" fmla="*/ 9 h 72"/>
                  <a:gd name="T6" fmla="*/ 0 w 42"/>
                  <a:gd name="T7" fmla="*/ 9 h 72"/>
                  <a:gd name="T8" fmla="*/ 12 w 42"/>
                  <a:gd name="T9" fmla="*/ 9 h 72"/>
                  <a:gd name="T10" fmla="*/ 24 w 42"/>
                  <a:gd name="T11" fmla="*/ 9 h 72"/>
                  <a:gd name="T12" fmla="*/ 36 w 42"/>
                  <a:gd name="T13" fmla="*/ 9 h 72"/>
                  <a:gd name="T14" fmla="*/ 42 w 42"/>
                  <a:gd name="T15" fmla="*/ 0 h 72"/>
                  <a:gd name="T16" fmla="*/ 30 w 42"/>
                  <a:gd name="T17" fmla="*/ 26 h 72"/>
                  <a:gd name="T18" fmla="*/ 42 w 42"/>
                  <a:gd name="T19" fmla="*/ 69 h 72"/>
                  <a:gd name="T20" fmla="*/ 12 w 42"/>
                  <a:gd name="T21" fmla="*/ 102 h 72"/>
                  <a:gd name="T22" fmla="*/ 6 w 42"/>
                  <a:gd name="T23" fmla="*/ 52 h 72"/>
                  <a:gd name="T24" fmla="*/ 6 w 42"/>
                  <a:gd name="T25" fmla="*/ 52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grpSp>
        <p:sp>
          <p:nvSpPr>
            <p:cNvPr id="29710"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eaLnBrk="0" fontAlgn="base" hangingPunct="0">
                <a:spcBef>
                  <a:spcPct val="0"/>
                </a:spcBef>
                <a:spcAft>
                  <a:spcPct val="0"/>
                </a:spcAft>
                <a:defRPr/>
              </a:pPr>
              <a:endParaRPr lang="en-US" sz="1800">
                <a:solidFill>
                  <a:srgbClr val="FFFFFF"/>
                </a:solidFill>
              </a:endParaRPr>
            </a:p>
          </p:txBody>
        </p:sp>
      </p:grpSp>
      <p:grpSp>
        <p:nvGrpSpPr>
          <p:cNvPr id="1029" name="Group 15"/>
          <p:cNvGrpSpPr>
            <a:grpSpLocks/>
          </p:cNvGrpSpPr>
          <p:nvPr/>
        </p:nvGrpSpPr>
        <p:grpSpPr bwMode="auto">
          <a:xfrm>
            <a:off x="836085" y="6021388"/>
            <a:ext cx="7579783" cy="849312"/>
            <a:chOff x="395" y="3793"/>
            <a:chExt cx="3581" cy="535"/>
          </a:xfrm>
        </p:grpSpPr>
        <p:sp>
          <p:nvSpPr>
            <p:cNvPr id="1035" name="Freeform 16"/>
            <p:cNvSpPr>
              <a:spLocks/>
            </p:cNvSpPr>
            <p:nvPr/>
          </p:nvSpPr>
          <p:spPr bwMode="auto">
            <a:xfrm>
              <a:off x="1196" y="3793"/>
              <a:ext cx="365" cy="291"/>
            </a:xfrm>
            <a:custGeom>
              <a:avLst/>
              <a:gdLst>
                <a:gd name="T0" fmla="*/ 24 w 365"/>
                <a:gd name="T1" fmla="*/ 24 h 287"/>
                <a:gd name="T2" fmla="*/ 0 w 365"/>
                <a:gd name="T3" fmla="*/ 63 h 287"/>
                <a:gd name="T4" fmla="*/ 66 w 365"/>
                <a:gd name="T5" fmla="*/ 114 h 287"/>
                <a:gd name="T6" fmla="*/ 143 w 365"/>
                <a:gd name="T7" fmla="*/ 189 h 287"/>
                <a:gd name="T8" fmla="*/ 191 w 365"/>
                <a:gd name="T9" fmla="*/ 174 h 287"/>
                <a:gd name="T10" fmla="*/ 341 w 365"/>
                <a:gd name="T11" fmla="*/ 299 h 287"/>
                <a:gd name="T12" fmla="*/ 305 w 365"/>
                <a:gd name="T13" fmla="*/ 180 h 287"/>
                <a:gd name="T14" fmla="*/ 365 w 365"/>
                <a:gd name="T15" fmla="*/ 138 h 287"/>
                <a:gd name="T16" fmla="*/ 359 w 365"/>
                <a:gd name="T17" fmla="*/ 132 h 287"/>
                <a:gd name="T18" fmla="*/ 335 w 365"/>
                <a:gd name="T19" fmla="*/ 120 h 287"/>
                <a:gd name="T20" fmla="*/ 299 w 365"/>
                <a:gd name="T21" fmla="*/ 93 h 287"/>
                <a:gd name="T22" fmla="*/ 257 w 365"/>
                <a:gd name="T23" fmla="*/ 75 h 287"/>
                <a:gd name="T24" fmla="*/ 215 w 365"/>
                <a:gd name="T25" fmla="*/ 57 h 287"/>
                <a:gd name="T26" fmla="*/ 173 w 365"/>
                <a:gd name="T27" fmla="*/ 39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036" name="Freeform 17"/>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037" name="Freeform 18"/>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3 h 60"/>
                <a:gd name="T16" fmla="*/ 65 w 71"/>
                <a:gd name="T17" fmla="*/ 45 h 60"/>
                <a:gd name="T18" fmla="*/ 71 w 71"/>
                <a:gd name="T19" fmla="*/ 57 h 60"/>
                <a:gd name="T20" fmla="*/ 71 w 71"/>
                <a:gd name="T21" fmla="*/ 63 h 60"/>
                <a:gd name="T22" fmla="*/ 59 w 71"/>
                <a:gd name="T23" fmla="*/ 57 h 60"/>
                <a:gd name="T24" fmla="*/ 47 w 71"/>
                <a:gd name="T25" fmla="*/ 45 h 60"/>
                <a:gd name="T26" fmla="*/ 23 w 71"/>
                <a:gd name="T27" fmla="*/ 33 h 60"/>
                <a:gd name="T28" fmla="*/ 23 w 71"/>
                <a:gd name="T29" fmla="*/ 39 h 60"/>
                <a:gd name="T30" fmla="*/ 18 w 71"/>
                <a:gd name="T31" fmla="*/ 45 h 60"/>
                <a:gd name="T32" fmla="*/ 12 w 71"/>
                <a:gd name="T33" fmla="*/ 51 h 60"/>
                <a:gd name="T34" fmla="*/ 6 w 71"/>
                <a:gd name="T35" fmla="*/ 51 h 60"/>
                <a:gd name="T36" fmla="*/ 6 w 71"/>
                <a:gd name="T37" fmla="*/ 51 h 60"/>
                <a:gd name="T38" fmla="*/ 6 w 71"/>
                <a:gd name="T39" fmla="*/ 39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038" name="Freeform 19"/>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7 h 162"/>
                <a:gd name="T10" fmla="*/ 96 w 161"/>
                <a:gd name="T11" fmla="*/ 63 h 162"/>
                <a:gd name="T12" fmla="*/ 102 w 161"/>
                <a:gd name="T13" fmla="*/ 75 h 162"/>
                <a:gd name="T14" fmla="*/ 108 w 161"/>
                <a:gd name="T15" fmla="*/ 87 h 162"/>
                <a:gd name="T16" fmla="*/ 120 w 161"/>
                <a:gd name="T17" fmla="*/ 99 h 162"/>
                <a:gd name="T18" fmla="*/ 143 w 161"/>
                <a:gd name="T19" fmla="*/ 117 h 162"/>
                <a:gd name="T20" fmla="*/ 155 w 161"/>
                <a:gd name="T21" fmla="*/ 144 h 162"/>
                <a:gd name="T22" fmla="*/ 161 w 161"/>
                <a:gd name="T23" fmla="*/ 162 h 162"/>
                <a:gd name="T24" fmla="*/ 161 w 161"/>
                <a:gd name="T25" fmla="*/ 168 h 162"/>
                <a:gd name="T26" fmla="*/ 96 w 161"/>
                <a:gd name="T27" fmla="*/ 105 h 162"/>
                <a:gd name="T28" fmla="*/ 30 w 161"/>
                <a:gd name="T29" fmla="*/ 57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039" name="Freeform 20"/>
            <p:cNvSpPr>
              <a:spLocks/>
            </p:cNvSpPr>
            <p:nvPr/>
          </p:nvSpPr>
          <p:spPr bwMode="auto">
            <a:xfrm>
              <a:off x="706" y="3854"/>
              <a:ext cx="59" cy="61"/>
            </a:xfrm>
            <a:custGeom>
              <a:avLst/>
              <a:gdLst>
                <a:gd name="T0" fmla="*/ 59 w 59"/>
                <a:gd name="T1" fmla="*/ 6 h 60"/>
                <a:gd name="T2" fmla="*/ 41 w 59"/>
                <a:gd name="T3" fmla="*/ 33 h 60"/>
                <a:gd name="T4" fmla="*/ 41 w 59"/>
                <a:gd name="T5" fmla="*/ 39 h 60"/>
                <a:gd name="T6" fmla="*/ 47 w 59"/>
                <a:gd name="T7" fmla="*/ 45 h 60"/>
                <a:gd name="T8" fmla="*/ 53 w 59"/>
                <a:gd name="T9" fmla="*/ 57 h 60"/>
                <a:gd name="T10" fmla="*/ 53 w 59"/>
                <a:gd name="T11" fmla="*/ 63 h 60"/>
                <a:gd name="T12" fmla="*/ 47 w 59"/>
                <a:gd name="T13" fmla="*/ 57 h 60"/>
                <a:gd name="T14" fmla="*/ 35 w 59"/>
                <a:gd name="T15" fmla="*/ 51 h 60"/>
                <a:gd name="T16" fmla="*/ 23 w 59"/>
                <a:gd name="T17" fmla="*/ 39 h 60"/>
                <a:gd name="T18" fmla="*/ 17 w 59"/>
                <a:gd name="T19" fmla="*/ 33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040" name="Freeform 21"/>
            <p:cNvSpPr>
              <a:spLocks/>
            </p:cNvSpPr>
            <p:nvPr/>
          </p:nvSpPr>
          <p:spPr bwMode="auto">
            <a:xfrm>
              <a:off x="395" y="3811"/>
              <a:ext cx="245" cy="207"/>
            </a:xfrm>
            <a:custGeom>
              <a:avLst/>
              <a:gdLst>
                <a:gd name="T0" fmla="*/ 233 w 245"/>
                <a:gd name="T1" fmla="*/ 39 h 204"/>
                <a:gd name="T2" fmla="*/ 245 w 245"/>
                <a:gd name="T3" fmla="*/ 45 h 204"/>
                <a:gd name="T4" fmla="*/ 209 w 245"/>
                <a:gd name="T5" fmla="*/ 87 h 204"/>
                <a:gd name="T6" fmla="*/ 143 w 245"/>
                <a:gd name="T7" fmla="*/ 138 h 204"/>
                <a:gd name="T8" fmla="*/ 167 w 245"/>
                <a:gd name="T9" fmla="*/ 162 h 204"/>
                <a:gd name="T10" fmla="*/ 179 w 245"/>
                <a:gd name="T11" fmla="*/ 213 h 204"/>
                <a:gd name="T12" fmla="*/ 77 w 245"/>
                <a:gd name="T13" fmla="*/ 138 h 204"/>
                <a:gd name="T14" fmla="*/ 47 w 245"/>
                <a:gd name="T15" fmla="*/ 87 h 204"/>
                <a:gd name="T16" fmla="*/ 89 w 245"/>
                <a:gd name="T17" fmla="*/ 69 h 204"/>
                <a:gd name="T18" fmla="*/ 59 w 245"/>
                <a:gd name="T19" fmla="*/ 39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9 h 204"/>
                <a:gd name="T50" fmla="*/ 233 w 245"/>
                <a:gd name="T51" fmla="*/ 39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grpSp>
      <p:sp>
        <p:nvSpPr>
          <p:cNvPr id="29718"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9720"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pPr fontAlgn="base">
              <a:spcBef>
                <a:spcPct val="0"/>
              </a:spcBef>
              <a:spcAft>
                <a:spcPct val="0"/>
              </a:spcAft>
              <a:defRPr/>
            </a:pPr>
            <a:endParaRPr lang="en-US">
              <a:solidFill>
                <a:srgbClr val="FFFFFF"/>
              </a:solidFill>
            </a:endParaRPr>
          </a:p>
        </p:txBody>
      </p:sp>
      <p:sp>
        <p:nvSpPr>
          <p:cNvPr id="29721"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defRPr>
            </a:lvl1pPr>
          </a:lstStyle>
          <a:p>
            <a:pPr fontAlgn="base">
              <a:spcBef>
                <a:spcPct val="0"/>
              </a:spcBef>
              <a:spcAft>
                <a:spcPct val="0"/>
              </a:spcAft>
              <a:defRPr/>
            </a:pPr>
            <a:endParaRPr lang="en-US">
              <a:solidFill>
                <a:srgbClr val="FFFFFF"/>
              </a:solidFill>
            </a:endParaRPr>
          </a:p>
        </p:txBody>
      </p:sp>
      <p:sp>
        <p:nvSpPr>
          <p:cNvPr id="29722"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pPr fontAlgn="base">
              <a:spcBef>
                <a:spcPct val="0"/>
              </a:spcBef>
              <a:spcAft>
                <a:spcPct val="0"/>
              </a:spcAft>
              <a:defRPr/>
            </a:pPr>
            <a:fld id="{7B1F1292-D168-468F-9A4A-400B52350DAF}" type="slidenum">
              <a:rPr lang="en-US">
                <a:solidFill>
                  <a:srgbClr val="FFFFFF"/>
                </a:solidFill>
              </a:rPr>
              <a:pPr fontAlgn="base">
                <a:spcBef>
                  <a:spcPct val="0"/>
                </a:spcBef>
                <a:spcAft>
                  <a:spcPct val="0"/>
                </a:spcAft>
                <a:defRPr/>
              </a:pPr>
              <a:t>‹#›</a:t>
            </a:fld>
            <a:endParaRPr lang="en-US">
              <a:solidFill>
                <a:srgbClr val="FFFFFF"/>
              </a:solidFill>
            </a:endParaRPr>
          </a:p>
        </p:txBody>
      </p:sp>
    </p:spTree>
    <p:extLst>
      <p:ext uri="{BB962C8B-B14F-4D97-AF65-F5344CB8AC3E}">
        <p14:creationId xmlns:p14="http://schemas.microsoft.com/office/powerpoint/2010/main" val="2269724144"/>
      </p:ext>
    </p:extLst>
  </p:cSld>
  <p:clrMap bg1="dk2" tx1="lt1" bg2="dk1"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endParaRPr lang="en-US">
              <a:solidFill>
                <a:srgbClr val="FFFFFF"/>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en-US">
              <a:solidFill>
                <a:srgbClr val="FFFFFF"/>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7B1F1292-D168-468F-9A4A-400B52350DAF}" type="slidenum">
              <a:rPr lang="en-US" smtClean="0">
                <a:solidFill>
                  <a:srgbClr val="FFFFFF"/>
                </a:solidFill>
              </a:rPr>
              <a:pPr fontAlgn="base">
                <a:spcBef>
                  <a:spcPct val="0"/>
                </a:spcBef>
                <a:spcAft>
                  <a:spcPct val="0"/>
                </a:spcAft>
                <a:defRPr/>
              </a:pPr>
              <a:t>‹#›</a:t>
            </a:fld>
            <a:endParaRPr lang="en-US">
              <a:solidFill>
                <a:srgbClr val="FFFFFF"/>
              </a:solidFill>
            </a:endParaRPr>
          </a:p>
        </p:txBody>
      </p:sp>
    </p:spTree>
    <p:extLst>
      <p:ext uri="{BB962C8B-B14F-4D97-AF65-F5344CB8AC3E}">
        <p14:creationId xmlns:p14="http://schemas.microsoft.com/office/powerpoint/2010/main" val="2181277386"/>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Rectangle 7"/>
          <p:cNvSpPr/>
          <p:nvPr/>
        </p:nvSpPr>
        <p:spPr bwMode="hidden">
          <a:xfrm>
            <a:off x="0" y="1335974"/>
            <a:ext cx="12192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Text Placeholder 2"/>
          <p:cNvSpPr>
            <a:spLocks noGrp="1"/>
          </p:cNvSpPr>
          <p:nvPr>
            <p:ph type="body" idx="1"/>
          </p:nvPr>
        </p:nvSpPr>
        <p:spPr>
          <a:xfrm>
            <a:off x="609600" y="2019301"/>
            <a:ext cx="10972800" cy="41173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975100" y="273180"/>
            <a:ext cx="4241800" cy="292100"/>
          </a:xfrm>
          <a:prstGeom prst="rect">
            <a:avLst/>
          </a:prstGeom>
        </p:spPr>
        <p:txBody>
          <a:bodyPr vert="horz" lIns="91440" tIns="45720" rIns="91440" bIns="45720" rtlCol="0" anchor="ctr">
            <a:noAutofit/>
          </a:bodyPr>
          <a:lstStyle>
            <a:lvl1pPr algn="ctr">
              <a:defRPr sz="1200" b="0" cap="all" spc="300" baseline="0">
                <a:solidFill>
                  <a:schemeClr val="tx1"/>
                </a:solidFill>
              </a:defRPr>
            </a:lvl1p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5" name="Footer Placeholder 4"/>
          <p:cNvSpPr>
            <a:spLocks noGrp="1"/>
          </p:cNvSpPr>
          <p:nvPr>
            <p:ph type="ftr" sz="quarter" idx="3"/>
          </p:nvPr>
        </p:nvSpPr>
        <p:spPr>
          <a:xfrm>
            <a:off x="1930400" y="6486525"/>
            <a:ext cx="8331200" cy="292100"/>
          </a:xfrm>
          <a:prstGeom prst="rect">
            <a:avLst/>
          </a:prstGeom>
        </p:spPr>
        <p:txBody>
          <a:bodyPr vert="horz" lIns="91440" tIns="45720" rIns="91440" bIns="45720" rtlCol="0" anchor="ctr">
            <a:normAutofit/>
          </a:bodyPr>
          <a:lstStyle>
            <a:lvl1pPr algn="ctr">
              <a:defRPr sz="1100" b="0" cap="all" spc="300" baseline="0">
                <a:solidFill>
                  <a:schemeClr val="tx1"/>
                </a:solidFill>
              </a:defRPr>
            </a:lvl1pPr>
          </a:lstStyle>
          <a:p>
            <a:endParaRPr lang="en-US">
              <a:solidFill>
                <a:srgbClr val="FFFFFF"/>
              </a:solidFill>
            </a:endParaRPr>
          </a:p>
        </p:txBody>
      </p:sp>
      <p:sp>
        <p:nvSpPr>
          <p:cNvPr id="6" name="Slide Number Placeholder 5"/>
          <p:cNvSpPr>
            <a:spLocks noGrp="1"/>
          </p:cNvSpPr>
          <p:nvPr>
            <p:ph type="sldNum" sz="quarter" idx="4"/>
          </p:nvPr>
        </p:nvSpPr>
        <p:spPr>
          <a:xfrm>
            <a:off x="5384800" y="6172200"/>
            <a:ext cx="1422400" cy="304800"/>
          </a:xfrm>
          <a:prstGeom prst="rect">
            <a:avLst/>
          </a:prstGeom>
          <a:ln>
            <a:noFill/>
          </a:ln>
        </p:spPr>
        <p:txBody>
          <a:bodyPr vert="horz" lIns="0" tIns="0" rIns="0" bIns="0" rtlCol="0" anchor="ctr">
            <a:normAutofit/>
          </a:bodyPr>
          <a:lstStyle>
            <a:lvl1pPr algn="ctr">
              <a:defRPr sz="1200" b="1">
                <a:solidFill>
                  <a:schemeClr val="tx1"/>
                </a:solidFill>
              </a:defRPr>
            </a:lvl1pPr>
          </a:lstStyle>
          <a:p>
            <a:fld id="{B5B24F56-6508-494E-A782-705ACA4FB20F}" type="slidenum">
              <a:rPr lang="en-US" smtClean="0">
                <a:solidFill>
                  <a:srgbClr val="FFFFFF"/>
                </a:solidFill>
              </a:rPr>
              <a:pPr/>
              <a:t>‹#›</a:t>
            </a:fld>
            <a:endParaRPr lang="en-US">
              <a:solidFill>
                <a:srgbClr val="FFFFFF"/>
              </a:solidFill>
            </a:endParaRPr>
          </a:p>
        </p:txBody>
      </p:sp>
      <p:cxnSp>
        <p:nvCxnSpPr>
          <p:cNvPr id="10" name="Straight Connector 9"/>
          <p:cNvCxnSpPr/>
          <p:nvPr/>
        </p:nvCxnSpPr>
        <p:spPr>
          <a:xfrm>
            <a:off x="0" y="1331436"/>
            <a:ext cx="12192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3352800" y="975360"/>
            <a:ext cx="54864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n-US" smtClean="0"/>
              <a:t>Click to edit Master title style</a:t>
            </a:r>
            <a:endParaRPr lang="en-US" dirty="0"/>
          </a:p>
        </p:txBody>
      </p:sp>
    </p:spTree>
    <p:extLst>
      <p:ext uri="{BB962C8B-B14F-4D97-AF65-F5344CB8AC3E}">
        <p14:creationId xmlns:p14="http://schemas.microsoft.com/office/powerpoint/2010/main" val="1671891262"/>
      </p:ext>
    </p:extLst>
  </p:cSld>
  <p:clrMap bg1="dk1" tx1="lt1" bg2="dk2" tx2="lt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Lst>
  <p:txStyles>
    <p:titleStyle>
      <a:lvl1pPr algn="ctr" defTabSz="914400" rtl="0" eaLnBrk="1" latinLnBrk="0" hangingPunct="1">
        <a:spcBef>
          <a:spcPts val="400"/>
        </a:spcBef>
        <a:buNone/>
        <a:defRPr sz="1800" b="1" kern="1200" cap="all" spc="0" baseline="0">
          <a:solidFill>
            <a:schemeClr val="bg1">
              <a:lumMod val="75000"/>
              <a:lumOff val="25000"/>
            </a:schemeClr>
          </a:solidFill>
          <a:effectLst/>
          <a:latin typeface="+mj-lt"/>
          <a:ea typeface="+mj-ea"/>
          <a:cs typeface="Tunga" pitchFamily="2"/>
        </a:defRPr>
      </a:lvl1pPr>
    </p:titleStyle>
    <p:body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3.xml"/><Relationship Id="rId5" Type="http://schemas.openxmlformats.org/officeDocument/2006/relationships/image" Target="../media/image11.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14.xml"/><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5.xml"/><Relationship Id="rId5" Type="http://schemas.openxmlformats.org/officeDocument/2006/relationships/image" Target="../media/image5.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6.xml"/><Relationship Id="rId5" Type="http://schemas.openxmlformats.org/officeDocument/2006/relationships/image" Target="../media/image14.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1.xml"/><Relationship Id="rId5" Type="http://schemas.openxmlformats.org/officeDocument/2006/relationships/image" Target="../media/image4.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7.xml"/><Relationship Id="rId1" Type="http://schemas.openxmlformats.org/officeDocument/2006/relationships/tags" Target="../tags/tag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33.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1371600" y="2827421"/>
            <a:ext cx="10431563" cy="830179"/>
          </a:xfrm>
        </p:spPr>
        <p:txBody>
          <a:bodyPr>
            <a:normAutofit fontScale="90000"/>
          </a:bodyPr>
          <a:lstStyle/>
          <a:p>
            <a:r>
              <a:rPr lang="en-US" dirty="0" smtClean="0">
                <a:ln>
                  <a:solidFill>
                    <a:sysClr val="windowText" lastClr="000000"/>
                  </a:solidFill>
                </a:ln>
                <a:solidFill>
                  <a:schemeClr val="bg1"/>
                </a:solidFill>
                <a:effectLst>
                  <a:outerShdw blurRad="38100" dist="38100" dir="2700000" algn="tl">
                    <a:srgbClr val="000000">
                      <a:alpha val="43137"/>
                    </a:srgbClr>
                  </a:outerShdw>
                </a:effectLst>
                <a:latin typeface="Gill Sans Ultra Bold" panose="020B0A02020104020203" pitchFamily="34" charset="0"/>
              </a:rPr>
              <a:t>The Geologic Column</a:t>
            </a:r>
            <a:endParaRPr lang="en-US" dirty="0">
              <a:ln>
                <a:solidFill>
                  <a:sysClr val="windowText" lastClr="000000"/>
                </a:solidFill>
              </a:ln>
              <a:solidFill>
                <a:schemeClr val="bg1"/>
              </a:solidFill>
              <a:effectLst>
                <a:outerShdw blurRad="38100" dist="38100" dir="2700000" algn="tl">
                  <a:srgbClr val="000000">
                    <a:alpha val="43137"/>
                  </a:srgbClr>
                </a:outerShdw>
              </a:effectLst>
              <a:latin typeface="Gill Sans Ultra Bold" panose="020B0A02020104020203" pitchFamily="34" charset="0"/>
            </a:endParaRPr>
          </a:p>
        </p:txBody>
      </p:sp>
      <p:sp>
        <p:nvSpPr>
          <p:cNvPr id="2" name="TextBox 1"/>
          <p:cNvSpPr txBox="1"/>
          <p:nvPr/>
        </p:nvSpPr>
        <p:spPr>
          <a:xfrm>
            <a:off x="4724400" y="3505200"/>
            <a:ext cx="2971800" cy="523220"/>
          </a:xfrm>
          <a:prstGeom prst="rect">
            <a:avLst/>
          </a:prstGeom>
          <a:noFill/>
        </p:spPr>
        <p:txBody>
          <a:bodyPr wrap="square" rtlCol="0">
            <a:spAutoFit/>
          </a:bodyPr>
          <a:lstStyle/>
          <a:p>
            <a:r>
              <a:rPr lang="en-US" sz="2800" dirty="0">
                <a:ln>
                  <a:solidFill>
                    <a:sysClr val="windowText" lastClr="000000"/>
                  </a:solidFill>
                </a:ln>
                <a:solidFill>
                  <a:schemeClr val="bg1"/>
                </a:solidFill>
                <a:effectLst>
                  <a:outerShdw blurRad="38100" dist="38100" dir="2700000" algn="tl">
                    <a:srgbClr val="000000">
                      <a:alpha val="43137"/>
                    </a:srgbClr>
                  </a:outerShdw>
                </a:effectLst>
                <a:latin typeface="Gill Sans Ultra Bold" panose="020B0A02020104020203" pitchFamily="34" charset="0"/>
              </a:rPr>
              <a:t>Relative Age </a:t>
            </a:r>
          </a:p>
        </p:txBody>
      </p:sp>
    </p:spTree>
    <p:extLst>
      <p:ext uri="{BB962C8B-B14F-4D97-AF65-F5344CB8AC3E}">
        <p14:creationId xmlns:p14="http://schemas.microsoft.com/office/powerpoint/2010/main" val="400201473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5000" y="1618200"/>
            <a:ext cx="8839200" cy="5011200"/>
          </a:xfrm>
          <a:prstGeom prst="rect">
            <a:avLst/>
          </a:prstGeom>
        </p:spPr>
      </p:pic>
      <p:sp>
        <p:nvSpPr>
          <p:cNvPr id="8" name="Rectangle 7"/>
          <p:cNvSpPr/>
          <p:nvPr/>
        </p:nvSpPr>
        <p:spPr>
          <a:xfrm>
            <a:off x="5410201" y="2353270"/>
            <a:ext cx="579005"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4</a:t>
            </a:r>
          </a:p>
        </p:txBody>
      </p:sp>
      <p:sp>
        <p:nvSpPr>
          <p:cNvPr id="9" name="Rectangle 8"/>
          <p:cNvSpPr/>
          <p:nvPr/>
        </p:nvSpPr>
        <p:spPr>
          <a:xfrm>
            <a:off x="3581400" y="5181600"/>
            <a:ext cx="445956"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1</a:t>
            </a:r>
          </a:p>
        </p:txBody>
      </p:sp>
      <p:sp>
        <p:nvSpPr>
          <p:cNvPr id="10" name="Rectangle 9"/>
          <p:cNvSpPr/>
          <p:nvPr/>
        </p:nvSpPr>
        <p:spPr>
          <a:xfrm>
            <a:off x="4114800" y="4038600"/>
            <a:ext cx="574196"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2</a:t>
            </a:r>
          </a:p>
        </p:txBody>
      </p:sp>
      <p:sp>
        <p:nvSpPr>
          <p:cNvPr id="11" name="Rectangle 10"/>
          <p:cNvSpPr/>
          <p:nvPr/>
        </p:nvSpPr>
        <p:spPr>
          <a:xfrm>
            <a:off x="4800601" y="3124200"/>
            <a:ext cx="521297"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3</a:t>
            </a:r>
          </a:p>
        </p:txBody>
      </p:sp>
      <p:sp>
        <p:nvSpPr>
          <p:cNvPr id="15" name="Rectangle 14"/>
          <p:cNvSpPr/>
          <p:nvPr/>
        </p:nvSpPr>
        <p:spPr>
          <a:xfrm>
            <a:off x="4464338" y="5320100"/>
            <a:ext cx="1582484" cy="646331"/>
          </a:xfrm>
          <a:prstGeom prst="rect">
            <a:avLst/>
          </a:prstGeom>
          <a:noFill/>
        </p:spPr>
        <p:txBody>
          <a:bodyPr wrap="none" lIns="91440" tIns="45720" rIns="91440" bIns="45720">
            <a:spAutoFit/>
          </a:bodyPr>
          <a:lstStyle/>
          <a:p>
            <a:pPr algn="ctr"/>
            <a:r>
              <a:rPr lang="en-US" sz="3600" b="1" spc="50" dirty="0">
                <a:ln w="0"/>
                <a:solidFill>
                  <a:schemeClr val="bg2"/>
                </a:solidFill>
                <a:effectLst>
                  <a:innerShdw blurRad="63500" dist="50800" dir="13500000">
                    <a:srgbClr val="000000">
                      <a:alpha val="50000"/>
                    </a:srgbClr>
                  </a:innerShdw>
                </a:effectLst>
              </a:rPr>
              <a:t>oldest</a:t>
            </a:r>
          </a:p>
        </p:txBody>
      </p:sp>
      <p:sp>
        <p:nvSpPr>
          <p:cNvPr id="16" name="Rectangle 15"/>
          <p:cNvSpPr/>
          <p:nvPr/>
        </p:nvSpPr>
        <p:spPr>
          <a:xfrm>
            <a:off x="6246594" y="2477870"/>
            <a:ext cx="2287806" cy="646331"/>
          </a:xfrm>
          <a:prstGeom prst="rect">
            <a:avLst/>
          </a:prstGeom>
          <a:noFill/>
        </p:spPr>
        <p:txBody>
          <a:bodyPr wrap="none" lIns="91440" tIns="45720" rIns="91440" bIns="45720">
            <a:spAutoFit/>
          </a:bodyPr>
          <a:lstStyle/>
          <a:p>
            <a:pPr algn="ctr"/>
            <a:r>
              <a:rPr lang="en-US" sz="3600" b="1" spc="50" dirty="0">
                <a:ln w="0"/>
                <a:solidFill>
                  <a:schemeClr val="bg2"/>
                </a:solidFill>
                <a:effectLst>
                  <a:innerShdw blurRad="63500" dist="50800" dir="13500000">
                    <a:srgbClr val="000000">
                      <a:alpha val="50000"/>
                    </a:srgbClr>
                  </a:innerShdw>
                </a:effectLst>
              </a:rPr>
              <a:t>youngest</a:t>
            </a:r>
          </a:p>
        </p:txBody>
      </p:sp>
      <p:sp>
        <p:nvSpPr>
          <p:cNvPr id="12" name="Title 4"/>
          <p:cNvSpPr>
            <a:spLocks noGrp="1"/>
          </p:cNvSpPr>
          <p:nvPr>
            <p:ph type="title"/>
          </p:nvPr>
        </p:nvSpPr>
        <p:spPr>
          <a:xfrm>
            <a:off x="48021" y="433685"/>
            <a:ext cx="10972800" cy="1143000"/>
          </a:xfrm>
        </p:spPr>
        <p:txBody>
          <a:bodyPr/>
          <a:lstStyle/>
          <a:p>
            <a:r>
              <a:rPr lang="en-US" b="1" dirty="0" smtClean="0">
                <a:latin typeface="Gill Sans Ultra Bold" panose="020B0A02020104020203" pitchFamily="34" charset="0"/>
              </a:rPr>
              <a:t>What order?</a:t>
            </a:r>
            <a:endParaRPr lang="en-US" b="1" dirty="0">
              <a:latin typeface="Gill Sans Ultra Bold" panose="020B0A02020104020203" pitchFamily="34" charset="0"/>
            </a:endParaRPr>
          </a:p>
        </p:txBody>
      </p:sp>
    </p:spTree>
    <p:extLst>
      <p:ext uri="{BB962C8B-B14F-4D97-AF65-F5344CB8AC3E}">
        <p14:creationId xmlns:p14="http://schemas.microsoft.com/office/powerpoint/2010/main" val="82311113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05000" y="1600200"/>
            <a:ext cx="8902166" cy="5046897"/>
          </a:xfrm>
          <a:prstGeom prst="rect">
            <a:avLst/>
          </a:prstGeom>
        </p:spPr>
      </p:pic>
      <p:sp>
        <p:nvSpPr>
          <p:cNvPr id="13" name="Rectangle 12"/>
          <p:cNvSpPr/>
          <p:nvPr/>
        </p:nvSpPr>
        <p:spPr>
          <a:xfrm>
            <a:off x="3581400" y="5181600"/>
            <a:ext cx="445956"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1</a:t>
            </a:r>
          </a:p>
        </p:txBody>
      </p:sp>
      <p:sp>
        <p:nvSpPr>
          <p:cNvPr id="14" name="Rectangle 13"/>
          <p:cNvSpPr/>
          <p:nvPr/>
        </p:nvSpPr>
        <p:spPr>
          <a:xfrm>
            <a:off x="4114800" y="4038600"/>
            <a:ext cx="574196"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2</a:t>
            </a:r>
          </a:p>
        </p:txBody>
      </p:sp>
      <p:sp>
        <p:nvSpPr>
          <p:cNvPr id="15" name="Rectangle 14"/>
          <p:cNvSpPr/>
          <p:nvPr/>
        </p:nvSpPr>
        <p:spPr>
          <a:xfrm>
            <a:off x="4800601" y="3124200"/>
            <a:ext cx="521297"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3</a:t>
            </a:r>
          </a:p>
        </p:txBody>
      </p:sp>
      <p:sp>
        <p:nvSpPr>
          <p:cNvPr id="16" name="Rectangle 15"/>
          <p:cNvSpPr/>
          <p:nvPr/>
        </p:nvSpPr>
        <p:spPr>
          <a:xfrm>
            <a:off x="5410201" y="2353270"/>
            <a:ext cx="579005"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4</a:t>
            </a:r>
          </a:p>
        </p:txBody>
      </p:sp>
      <p:sp>
        <p:nvSpPr>
          <p:cNvPr id="3" name="Down Arrow 2"/>
          <p:cNvSpPr/>
          <p:nvPr/>
        </p:nvSpPr>
        <p:spPr bwMode="auto">
          <a:xfrm>
            <a:off x="2590800" y="1198943"/>
            <a:ext cx="685800" cy="1134070"/>
          </a:xfrm>
          <a:prstGeom prst="downArrow">
            <a:avLst/>
          </a:prstGeom>
          <a:solidFill>
            <a:srgbClr val="FFFF00"/>
          </a:solid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Arial" charset="0"/>
            </a:endParaRPr>
          </a:p>
        </p:txBody>
      </p:sp>
      <p:sp>
        <p:nvSpPr>
          <p:cNvPr id="10" name="Title 4"/>
          <p:cNvSpPr>
            <a:spLocks noGrp="1"/>
          </p:cNvSpPr>
          <p:nvPr>
            <p:ph type="title"/>
          </p:nvPr>
        </p:nvSpPr>
        <p:spPr>
          <a:xfrm>
            <a:off x="48021" y="433685"/>
            <a:ext cx="10972800" cy="1143000"/>
          </a:xfrm>
        </p:spPr>
        <p:txBody>
          <a:bodyPr/>
          <a:lstStyle/>
          <a:p>
            <a:r>
              <a:rPr lang="en-US" b="1" dirty="0" smtClean="0">
                <a:latin typeface="Gill Sans Ultra Bold" panose="020B0A02020104020203" pitchFamily="34" charset="0"/>
              </a:rPr>
              <a:t>What order?</a:t>
            </a:r>
            <a:endParaRPr lang="en-US" b="1" dirty="0">
              <a:latin typeface="Gill Sans Ultra Bold" panose="020B0A02020104020203" pitchFamily="34" charset="0"/>
            </a:endParaRPr>
          </a:p>
        </p:txBody>
      </p:sp>
    </p:spTree>
    <p:custDataLst>
      <p:tags r:id="rId1"/>
    </p:custDataLst>
    <p:extLst>
      <p:ext uri="{BB962C8B-B14F-4D97-AF65-F5344CB8AC3E}">
        <p14:creationId xmlns:p14="http://schemas.microsoft.com/office/powerpoint/2010/main" val="68020809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grpId="0" nodeType="afterEffect">
                                  <p:stCondLst>
                                    <p:cond delay="0"/>
                                  </p:stCondLst>
                                  <p:childTnLst>
                                    <p:animMotion origin="layout" path="M 0 0 L 0 0 C 0.00209 0.00393 0.00365 0.00833 0.00625 0.0118 C 0.00712 0.01319 0.00886 0.0125 0.01007 0.01342 C 0.01875 0.02037 0.00556 0.01389 0.01632 0.01852 C 0.01875 0.02315 0.01875 0.02453 0.02275 0.02708 C 0.02518 0.02847 0.02813 0.02847 0.03021 0.03032 C 0.0316 0.03148 0.03264 0.03287 0.03403 0.03379 C 0.03646 0.03518 0.03907 0.03634 0.04167 0.03703 C 0.05469 0.04143 0.04844 0.03981 0.06059 0.04213 L 0.0974 0.04051 C 0.10643 0.03981 0.10625 0.03889 0.11389 0.03703 C 0.11684 0.03657 0.1198 0.03611 0.12275 0.03541 C 0.13073 0.03194 0.12153 0.03565 0.13403 0.03194 C 0.1375 0.03102 0.1408 0.02986 0.14428 0.0287 C 0.14584 0.02824 0.14757 0.02778 0.14931 0.02708 C 0.15174 0.02592 0.15469 0.02569 0.15678 0.02361 C 0.15816 0.02245 0.15955 0.02153 0.16059 0.02037 C 0.16164 0.01921 0.16198 0.01736 0.1632 0.0169 C 0.16598 0.01551 0.1691 0.01574 0.17205 0.01528 L 0.17969 0.0118 C 0.18091 0.01134 0.1823 0.01111 0.18351 0.01018 C 0.19323 0.00139 0.1882 0.00463 0.19862 0 L 0.21007 -0.00509 L 0.21389 -0.00672 C 0.21841 -0.01088 0.22205 -0.01435 0.22778 -0.0169 L 0.2316 -0.01852 C 0.2323 -0.01968 0.23299 -0.0213 0.23403 -0.02199 C 0.23646 -0.02361 0.23907 -0.02408 0.24167 -0.02523 C 0.24289 -0.02593 0.24428 -0.02593 0.24549 -0.02709 C 0.2507 -0.03172 0.24775 -0.02986 0.25434 -0.03195 C 0.25521 -0.0331 0.25573 -0.03472 0.25678 -0.03542 C 0.25921 -0.03704 0.26181 -0.03797 0.26441 -0.03866 C 0.27587 -0.04259 0.27119 -0.04074 0.2783 -0.04375 C 0.27952 -0.04537 0.28316 -0.05047 0.28473 -0.05047 C 0.28594 -0.05047 0.28316 -0.04792 0.28212 -0.04722 C 0.28108 -0.0463 0.27969 -0.04607 0.2783 -0.0456 C 0.27188 -0.04306 0.27136 -0.04352 0.2632 -0.04213 C 0.26146 -0.04167 0.25973 -0.04144 0.25816 -0.04051 C 0.25539 -0.03866 0.25261 -0.03658 0.25053 -0.0338 C 0.24827 -0.03079 0.24601 -0.02709 0.24289 -0.02523 C 0.24132 -0.02431 0.23959 -0.02408 0.23785 -0.02361 C 0.22917 -0.01597 0.23316 -0.01806 0.22639 -0.01528 C 0.22396 -0.01297 0.22171 -0.00972 0.21893 -0.00834 C 0.21632 -0.00741 0.21389 -0.00602 0.21129 -0.00509 C 0.19983 -0.00116 0.20452 -0.00324 0.1974 0 C 0.19098 0.00856 0.19931 -0.00139 0.19098 0.00509 C 0.18994 0.00578 0.18959 0.00764 0.18855 0.00856 C 0.18698 0.00949 0.18507 0.00949 0.18351 0.01018 C 0.18091 0.01111 0.1783 0.0125 0.17587 0.01342 L 0.17205 0.01528 C 0.17084 0.01574 0.16962 0.01643 0.16823 0.0169 C 0.1665 0.01736 0.16494 0.01782 0.1632 0.01852 C 0.1632 0.01852 0.15365 0.02268 0.15174 0.02361 C 0.15053 0.02407 0.14931 0.025 0.14792 0.02523 L 0.14046 0.02708 C 0.13785 0.02824 0.13473 0.02778 0.13282 0.03032 C 0.13195 0.03148 0.13143 0.03333 0.13021 0.03379 C 0.12709 0.03495 0.12344 0.03472 0.12014 0.03541 C 0.11754 0.03588 0.11511 0.03657 0.1125 0.03703 C 0.11042 0.03773 0.10834 0.03819 0.10625 0.03889 C 0.10487 0.03935 0.10382 0.04028 0.10244 0.04051 C 0.0915 0.04282 0.07014 0.04328 0.06198 0.04398 C 0.05469 0.04328 0.04757 0.04375 0.04046 0.04213 C 0.03924 0.0419 0.03889 0.03958 0.03785 0.03889 C 0.02969 0.03217 0.03855 0.04282 0.03021 0.03379 C 0.029 0.03217 0.02796 0.03032 0.02657 0.0287 C 0.02535 0.02731 0.02379 0.02662 0.02275 0.02523 C 0.02084 0.02315 0.01928 0.02083 0.01771 0.01852 C 0.01684 0.01736 0.01615 0.01597 0.01511 0.01528 L 0.00747 0.00856 C 0.00296 0.0044 0.00122 0.00139 0 0 Z " pathEditMode="relative" ptsTypes="AAAAAAAAAAAAAAAAAAAAAAAAAAAAAAAAAAAAAAAAAAAAAAAAAAAAAAAAAAAAAAAAAAAAAAAA">
                                      <p:cBhvr>
                                        <p:cTn id="6" dur="5000" fill="hold"/>
                                        <p:tgtEl>
                                          <p:spTgt spid="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5000" y="1600201"/>
            <a:ext cx="8382000" cy="4714875"/>
          </a:xfrm>
          <a:prstGeom prst="rect">
            <a:avLst/>
          </a:prstGeom>
        </p:spPr>
      </p:pic>
      <p:sp>
        <p:nvSpPr>
          <p:cNvPr id="13" name="Rectangle 12"/>
          <p:cNvSpPr/>
          <p:nvPr/>
        </p:nvSpPr>
        <p:spPr>
          <a:xfrm>
            <a:off x="3581400" y="5181600"/>
            <a:ext cx="445956"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1</a:t>
            </a:r>
          </a:p>
        </p:txBody>
      </p:sp>
      <p:sp>
        <p:nvSpPr>
          <p:cNvPr id="15" name="Rectangle 14"/>
          <p:cNvSpPr/>
          <p:nvPr/>
        </p:nvSpPr>
        <p:spPr>
          <a:xfrm>
            <a:off x="4114800" y="4038600"/>
            <a:ext cx="574196"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2</a:t>
            </a:r>
          </a:p>
        </p:txBody>
      </p:sp>
      <p:sp>
        <p:nvSpPr>
          <p:cNvPr id="20" name="Rectangle 19"/>
          <p:cNvSpPr/>
          <p:nvPr/>
        </p:nvSpPr>
        <p:spPr>
          <a:xfrm>
            <a:off x="4800601" y="3124200"/>
            <a:ext cx="521297"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3</a:t>
            </a:r>
          </a:p>
        </p:txBody>
      </p:sp>
      <p:sp>
        <p:nvSpPr>
          <p:cNvPr id="21" name="Rectangle 20"/>
          <p:cNvSpPr/>
          <p:nvPr/>
        </p:nvSpPr>
        <p:spPr>
          <a:xfrm>
            <a:off x="5410201" y="2353270"/>
            <a:ext cx="579005"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4</a:t>
            </a:r>
          </a:p>
        </p:txBody>
      </p:sp>
      <p:sp>
        <p:nvSpPr>
          <p:cNvPr id="3" name="Down Arrow 2"/>
          <p:cNvSpPr/>
          <p:nvPr/>
        </p:nvSpPr>
        <p:spPr bwMode="auto">
          <a:xfrm rot="1296987" flipV="1">
            <a:off x="5322331" y="4983029"/>
            <a:ext cx="502805" cy="1066800"/>
          </a:xfrm>
          <a:prstGeom prst="downArrow">
            <a:avLst/>
          </a:prstGeom>
          <a:solidFill>
            <a:srgbClr val="FFFF00"/>
          </a:solid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Arial" charset="0"/>
            </a:endParaRPr>
          </a:p>
        </p:txBody>
      </p:sp>
      <p:sp>
        <p:nvSpPr>
          <p:cNvPr id="10" name="Title 4"/>
          <p:cNvSpPr>
            <a:spLocks noGrp="1"/>
          </p:cNvSpPr>
          <p:nvPr>
            <p:ph type="title"/>
          </p:nvPr>
        </p:nvSpPr>
        <p:spPr>
          <a:xfrm>
            <a:off x="48021" y="433685"/>
            <a:ext cx="10972800" cy="1143000"/>
          </a:xfrm>
        </p:spPr>
        <p:txBody>
          <a:bodyPr/>
          <a:lstStyle/>
          <a:p>
            <a:r>
              <a:rPr lang="en-US" b="1" dirty="0" smtClean="0">
                <a:latin typeface="Gill Sans Ultra Bold" panose="020B0A02020104020203" pitchFamily="34" charset="0"/>
              </a:rPr>
              <a:t>What order?</a:t>
            </a:r>
            <a:endParaRPr lang="en-US" b="1" dirty="0">
              <a:latin typeface="Gill Sans Ultra Bold" panose="020B0A02020104020203" pitchFamily="34" charset="0"/>
            </a:endParaRPr>
          </a:p>
        </p:txBody>
      </p:sp>
    </p:spTree>
    <p:extLst>
      <p:ext uri="{BB962C8B-B14F-4D97-AF65-F5344CB8AC3E}">
        <p14:creationId xmlns:p14="http://schemas.microsoft.com/office/powerpoint/2010/main" val="172384026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grpId="0" nodeType="afterEffect">
                                  <p:stCondLst>
                                    <p:cond delay="0"/>
                                  </p:stCondLst>
                                  <p:childTnLst>
                                    <p:animMotion origin="layout" path="M -1.45833E-6 1.85185E-6 L 0.11068 -0.41551 " pathEditMode="relative" rAng="0" ptsTypes="AA">
                                      <p:cBhvr>
                                        <p:cTn id="6" dur="2000" fill="hold"/>
                                        <p:tgtEl>
                                          <p:spTgt spid="3"/>
                                        </p:tgtEl>
                                        <p:attrNameLst>
                                          <p:attrName>ppt_x</p:attrName>
                                          <p:attrName>ppt_y</p:attrName>
                                        </p:attrNameLst>
                                      </p:cBhvr>
                                      <p:rCtr x="5534" y="-2078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5000" y="1600201"/>
            <a:ext cx="8382000" cy="4714875"/>
          </a:xfrm>
          <a:prstGeom prst="rect">
            <a:avLst/>
          </a:prstGeom>
        </p:spPr>
      </p:pic>
      <p:sp>
        <p:nvSpPr>
          <p:cNvPr id="13" name="Rectangle 12"/>
          <p:cNvSpPr/>
          <p:nvPr/>
        </p:nvSpPr>
        <p:spPr>
          <a:xfrm>
            <a:off x="3581400" y="5181600"/>
            <a:ext cx="445956"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1</a:t>
            </a:r>
          </a:p>
        </p:txBody>
      </p:sp>
      <p:sp>
        <p:nvSpPr>
          <p:cNvPr id="15" name="Rectangle 14"/>
          <p:cNvSpPr/>
          <p:nvPr/>
        </p:nvSpPr>
        <p:spPr>
          <a:xfrm>
            <a:off x="4114800" y="4038600"/>
            <a:ext cx="574196"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2</a:t>
            </a:r>
          </a:p>
        </p:txBody>
      </p:sp>
      <p:sp>
        <p:nvSpPr>
          <p:cNvPr id="20" name="Rectangle 19"/>
          <p:cNvSpPr/>
          <p:nvPr/>
        </p:nvSpPr>
        <p:spPr>
          <a:xfrm>
            <a:off x="4800601" y="3124200"/>
            <a:ext cx="521297"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3</a:t>
            </a:r>
          </a:p>
        </p:txBody>
      </p:sp>
      <p:sp>
        <p:nvSpPr>
          <p:cNvPr id="21" name="Rectangle 20"/>
          <p:cNvSpPr/>
          <p:nvPr/>
        </p:nvSpPr>
        <p:spPr>
          <a:xfrm>
            <a:off x="5410201" y="2353270"/>
            <a:ext cx="579005"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4</a:t>
            </a:r>
          </a:p>
        </p:txBody>
      </p:sp>
      <p:sp>
        <p:nvSpPr>
          <p:cNvPr id="3" name="TextBox 2"/>
          <p:cNvSpPr txBox="1"/>
          <p:nvPr/>
        </p:nvSpPr>
        <p:spPr>
          <a:xfrm>
            <a:off x="3314700" y="1753106"/>
            <a:ext cx="685800" cy="1200329"/>
          </a:xfrm>
          <a:prstGeom prst="rect">
            <a:avLst/>
          </a:prstGeom>
          <a:noFill/>
        </p:spPr>
        <p:txBody>
          <a:bodyPr wrap="square" rtlCol="0">
            <a:spAutoFit/>
          </a:bodyPr>
          <a:lstStyle/>
          <a:p>
            <a:pPr algn="ctr"/>
            <a:r>
              <a:rPr lang="en-US" sz="7200" dirty="0">
                <a:solidFill>
                  <a:srgbClr val="FFFF00"/>
                </a:solidFill>
              </a:rPr>
              <a:t>?</a:t>
            </a:r>
          </a:p>
        </p:txBody>
      </p:sp>
      <p:sp>
        <p:nvSpPr>
          <p:cNvPr id="10" name="TextBox 9"/>
          <p:cNvSpPr txBox="1"/>
          <p:nvPr/>
        </p:nvSpPr>
        <p:spPr>
          <a:xfrm>
            <a:off x="5753100" y="3742135"/>
            <a:ext cx="685800" cy="1200329"/>
          </a:xfrm>
          <a:prstGeom prst="rect">
            <a:avLst/>
          </a:prstGeom>
          <a:noFill/>
        </p:spPr>
        <p:txBody>
          <a:bodyPr wrap="square" rtlCol="0">
            <a:spAutoFit/>
          </a:bodyPr>
          <a:lstStyle/>
          <a:p>
            <a:pPr algn="ctr"/>
            <a:r>
              <a:rPr lang="en-US" sz="7200" dirty="0">
                <a:solidFill>
                  <a:srgbClr val="FFFF00"/>
                </a:solidFill>
              </a:rPr>
              <a:t>?</a:t>
            </a:r>
          </a:p>
        </p:txBody>
      </p:sp>
      <p:sp>
        <p:nvSpPr>
          <p:cNvPr id="11" name="Title 4"/>
          <p:cNvSpPr>
            <a:spLocks noGrp="1"/>
          </p:cNvSpPr>
          <p:nvPr>
            <p:ph type="title"/>
          </p:nvPr>
        </p:nvSpPr>
        <p:spPr>
          <a:xfrm>
            <a:off x="48021" y="433685"/>
            <a:ext cx="10972800" cy="1143000"/>
          </a:xfrm>
        </p:spPr>
        <p:txBody>
          <a:bodyPr/>
          <a:lstStyle/>
          <a:p>
            <a:r>
              <a:rPr lang="en-US" b="1" dirty="0" smtClean="0">
                <a:latin typeface="Gill Sans Ultra Bold" panose="020B0A02020104020203" pitchFamily="34" charset="0"/>
              </a:rPr>
              <a:t>What order?</a:t>
            </a:r>
            <a:endParaRPr lang="en-US" b="1" dirty="0">
              <a:latin typeface="Gill Sans Ultra Bold" panose="020B0A02020104020203" pitchFamily="34" charset="0"/>
            </a:endParaRPr>
          </a:p>
        </p:txBody>
      </p:sp>
    </p:spTree>
    <p:extLst>
      <p:ext uri="{BB962C8B-B14F-4D97-AF65-F5344CB8AC3E}">
        <p14:creationId xmlns:p14="http://schemas.microsoft.com/office/powerpoint/2010/main" val="6254457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4000" y="976191"/>
            <a:ext cx="3147848" cy="1784607"/>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07928" y="888808"/>
            <a:ext cx="3405352" cy="1930593"/>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49360" y="888808"/>
            <a:ext cx="3276599" cy="1843087"/>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60786" y="3930394"/>
            <a:ext cx="3147848" cy="1784607"/>
          </a:xfrm>
          <a:prstGeom prst="rect">
            <a:avLst/>
          </a:prstGeom>
        </p:spPr>
      </p:pic>
      <p:pic>
        <p:nvPicPr>
          <p:cNvPr id="16" name="Picture 15"/>
          <p:cNvPicPr>
            <a:picLocks noChangeAspect="1"/>
          </p:cNvPicPr>
          <p:nvPr/>
        </p:nvPicPr>
        <p:blipFill>
          <a:blip r:embed="rId8"/>
          <a:stretch>
            <a:fillRect/>
          </a:stretch>
        </p:blipFill>
        <p:spPr>
          <a:xfrm>
            <a:off x="4495800" y="4069861"/>
            <a:ext cx="2853558" cy="1536932"/>
          </a:xfrm>
          <a:prstGeom prst="rect">
            <a:avLst/>
          </a:prstGeom>
        </p:spPr>
      </p:pic>
      <p:pic>
        <p:nvPicPr>
          <p:cNvPr id="17" name="Pictur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49359" y="3776639"/>
            <a:ext cx="3276599" cy="1843087"/>
          </a:xfrm>
          <a:prstGeom prst="rect">
            <a:avLst/>
          </a:prstGeom>
        </p:spPr>
      </p:pic>
      <p:sp>
        <p:nvSpPr>
          <p:cNvPr id="18" name="Rectangle 17"/>
          <p:cNvSpPr/>
          <p:nvPr/>
        </p:nvSpPr>
        <p:spPr>
          <a:xfrm>
            <a:off x="2664371" y="76200"/>
            <a:ext cx="569387" cy="923330"/>
          </a:xfrm>
          <a:prstGeom prst="rect">
            <a:avLst/>
          </a:prstGeom>
          <a:noFill/>
        </p:spPr>
        <p:txBody>
          <a:bodyPr wrap="none" lIns="91440" tIns="45720" rIns="91440" bIns="45720">
            <a:spAutoFit/>
          </a:bodyPr>
          <a:lstStyle/>
          <a:p>
            <a:pPr algn="ctr"/>
            <a:r>
              <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1</a:t>
            </a:r>
          </a:p>
        </p:txBody>
      </p:sp>
      <p:sp>
        <p:nvSpPr>
          <p:cNvPr id="19" name="Rectangle 18"/>
          <p:cNvSpPr/>
          <p:nvPr/>
        </p:nvSpPr>
        <p:spPr>
          <a:xfrm>
            <a:off x="5558798" y="52860"/>
            <a:ext cx="569388" cy="923330"/>
          </a:xfrm>
          <a:prstGeom prst="rect">
            <a:avLst/>
          </a:prstGeom>
          <a:noFill/>
        </p:spPr>
        <p:txBody>
          <a:bodyPr wrap="none" lIns="91440" tIns="45720" rIns="91440" bIns="45720">
            <a:spAutoFit/>
          </a:bodyPr>
          <a:lstStyle/>
          <a:p>
            <a:pPr algn="ctr"/>
            <a:r>
              <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2</a:t>
            </a:r>
          </a:p>
        </p:txBody>
      </p:sp>
      <p:sp>
        <p:nvSpPr>
          <p:cNvPr id="20" name="Rectangle 19"/>
          <p:cNvSpPr/>
          <p:nvPr/>
        </p:nvSpPr>
        <p:spPr>
          <a:xfrm>
            <a:off x="8762486" y="52860"/>
            <a:ext cx="569388" cy="923330"/>
          </a:xfrm>
          <a:prstGeom prst="rect">
            <a:avLst/>
          </a:prstGeom>
          <a:noFill/>
        </p:spPr>
        <p:txBody>
          <a:bodyPr wrap="none" lIns="91440" tIns="45720" rIns="91440" bIns="45720">
            <a:spAutoFit/>
          </a:bodyPr>
          <a:lstStyle/>
          <a:p>
            <a:pPr algn="ctr"/>
            <a:r>
              <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3</a:t>
            </a:r>
          </a:p>
        </p:txBody>
      </p:sp>
      <p:sp>
        <p:nvSpPr>
          <p:cNvPr id="21" name="Rectangle 20"/>
          <p:cNvSpPr/>
          <p:nvPr/>
        </p:nvSpPr>
        <p:spPr>
          <a:xfrm>
            <a:off x="2664885" y="3136704"/>
            <a:ext cx="569387" cy="923330"/>
          </a:xfrm>
          <a:prstGeom prst="rect">
            <a:avLst/>
          </a:prstGeom>
          <a:noFill/>
        </p:spPr>
        <p:txBody>
          <a:bodyPr wrap="none" lIns="91440" tIns="45720" rIns="91440" bIns="45720">
            <a:spAutoFit/>
          </a:bodyPr>
          <a:lstStyle/>
          <a:p>
            <a:pPr algn="ctr"/>
            <a:r>
              <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1</a:t>
            </a:r>
          </a:p>
        </p:txBody>
      </p:sp>
      <p:sp>
        <p:nvSpPr>
          <p:cNvPr id="22" name="Rectangle 21"/>
          <p:cNvSpPr/>
          <p:nvPr/>
        </p:nvSpPr>
        <p:spPr>
          <a:xfrm>
            <a:off x="5725909" y="3060028"/>
            <a:ext cx="569388" cy="923330"/>
          </a:xfrm>
          <a:prstGeom prst="rect">
            <a:avLst/>
          </a:prstGeom>
          <a:noFill/>
        </p:spPr>
        <p:txBody>
          <a:bodyPr wrap="none" lIns="91440" tIns="45720" rIns="91440" bIns="45720">
            <a:spAutoFit/>
          </a:bodyPr>
          <a:lstStyle/>
          <a:p>
            <a:pPr algn="ctr"/>
            <a:r>
              <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2</a:t>
            </a:r>
          </a:p>
        </p:txBody>
      </p:sp>
      <p:sp>
        <p:nvSpPr>
          <p:cNvPr id="23" name="Rectangle 22"/>
          <p:cNvSpPr/>
          <p:nvPr/>
        </p:nvSpPr>
        <p:spPr>
          <a:xfrm>
            <a:off x="8786935" y="3007063"/>
            <a:ext cx="569388" cy="923330"/>
          </a:xfrm>
          <a:prstGeom prst="rect">
            <a:avLst/>
          </a:prstGeom>
          <a:noFill/>
        </p:spPr>
        <p:txBody>
          <a:bodyPr wrap="none" lIns="91440" tIns="45720" rIns="91440" bIns="45720">
            <a:spAutoFit/>
          </a:bodyPr>
          <a:lstStyle/>
          <a:p>
            <a:pPr algn="ctr"/>
            <a:r>
              <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3</a:t>
            </a:r>
          </a:p>
        </p:txBody>
      </p:sp>
      <p:sp>
        <p:nvSpPr>
          <p:cNvPr id="24" name="Right Arrow 23"/>
          <p:cNvSpPr/>
          <p:nvPr/>
        </p:nvSpPr>
        <p:spPr bwMode="auto">
          <a:xfrm rot="5400000">
            <a:off x="4373880" y="455508"/>
            <a:ext cx="590581" cy="363401"/>
          </a:xfrm>
          <a:prstGeom prst="rightArrow">
            <a:avLst/>
          </a:prstGeom>
          <a:solidFill>
            <a:srgbClr val="FFFF00"/>
          </a:solid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Arial" charset="0"/>
            </a:endParaRPr>
          </a:p>
        </p:txBody>
      </p:sp>
      <p:sp>
        <p:nvSpPr>
          <p:cNvPr id="28" name="Right Arrow 27"/>
          <p:cNvSpPr/>
          <p:nvPr/>
        </p:nvSpPr>
        <p:spPr bwMode="auto">
          <a:xfrm rot="1500023">
            <a:off x="4778980" y="4868974"/>
            <a:ext cx="588193" cy="463303"/>
          </a:xfrm>
          <a:prstGeom prst="rightArrow">
            <a:avLst/>
          </a:prstGeom>
          <a:solidFill>
            <a:srgbClr val="FFFF00"/>
          </a:solid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Arial" charset="0"/>
            </a:endParaRPr>
          </a:p>
        </p:txBody>
      </p:sp>
      <p:sp>
        <p:nvSpPr>
          <p:cNvPr id="30" name="Right Arrow 29"/>
          <p:cNvSpPr/>
          <p:nvPr/>
        </p:nvSpPr>
        <p:spPr bwMode="auto">
          <a:xfrm rot="5400000">
            <a:off x="7437584" y="3453403"/>
            <a:ext cx="590581" cy="363401"/>
          </a:xfrm>
          <a:prstGeom prst="rightArrow">
            <a:avLst/>
          </a:prstGeom>
          <a:solidFill>
            <a:srgbClr val="FFFF00"/>
          </a:solid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Arial" charset="0"/>
            </a:endParaRPr>
          </a:p>
        </p:txBody>
      </p:sp>
      <p:sp>
        <p:nvSpPr>
          <p:cNvPr id="25" name="Right Arrow 24"/>
          <p:cNvSpPr/>
          <p:nvPr/>
        </p:nvSpPr>
        <p:spPr bwMode="auto">
          <a:xfrm rot="1500023">
            <a:off x="7816662" y="1931389"/>
            <a:ext cx="588193" cy="463303"/>
          </a:xfrm>
          <a:prstGeom prst="rightArrow">
            <a:avLst/>
          </a:prstGeom>
          <a:solidFill>
            <a:srgbClr val="FFFF00"/>
          </a:solid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Arial" charset="0"/>
            </a:endParaRPr>
          </a:p>
        </p:txBody>
      </p:sp>
    </p:spTree>
    <p:custDataLst>
      <p:tags r:id="rId1"/>
    </p:custDataLst>
    <p:extLst>
      <p:ext uri="{BB962C8B-B14F-4D97-AF65-F5344CB8AC3E}">
        <p14:creationId xmlns:p14="http://schemas.microsoft.com/office/powerpoint/2010/main" val="47997427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par>
                          <p:cTn id="11" fill="hold">
                            <p:stCondLst>
                              <p:cond delay="500"/>
                            </p:stCondLst>
                            <p:childTnLst>
                              <p:par>
                                <p:cTn id="12" presetID="10" presetClass="entr" presetSubtype="0" fill="hold" grpId="1" nodeType="after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500"/>
                                        <p:tgtEl>
                                          <p:spTgt spid="24"/>
                                        </p:tgtEl>
                                      </p:cBhvr>
                                    </p:animEffect>
                                  </p:childTnLst>
                                </p:cTn>
                              </p:par>
                            </p:childTnLst>
                          </p:cTn>
                        </p:par>
                        <p:par>
                          <p:cTn id="15" fill="hold">
                            <p:stCondLst>
                              <p:cond delay="1000"/>
                            </p:stCondLst>
                            <p:childTnLst>
                              <p:par>
                                <p:cTn id="16" presetID="0" presetClass="path" presetSubtype="0" accel="50000" decel="50000" fill="hold" grpId="0" nodeType="afterEffect">
                                  <p:stCondLst>
                                    <p:cond delay="0"/>
                                  </p:stCondLst>
                                  <p:childTnLst>
                                    <p:animMotion origin="layout" path="M 0 0 L 0 0 C 0.00105 0.00625 0.00122 0.01319 0.00313 0.01921 C 0.004 0.02199 0.00625 0.02384 0.00799 0.02569 C 0.01112 0.0287 0.01441 0.03125 0.01771 0.03426 C 0.01927 0.03565 0.02066 0.03773 0.0224 0.03842 L 0.02726 0.04074 C 0.0375 0.03981 0.04775 0.03981 0.05799 0.03842 C 0.05955 0.03819 0.06129 0.0375 0.06268 0.03634 C 0.06615 0.03379 0.06927 0.03055 0.0724 0.02777 L 0.08698 0.01481 L 0.09184 0.01065 C 0.09184 0.01065 0.08837 0.01296 0.08698 0.01481 C 0.08525 0.01713 0.08386 0.01944 0.08212 0.02129 C 0.07379 0.02986 0.07483 0.0287 0.06754 0.03194 C 0.06598 0.03356 0.06441 0.03518 0.06268 0.03634 C 0.06042 0.03796 0.05348 0.04004 0.05139 0.04074 C 0.04341 0.03981 0.03525 0.03958 0.02726 0.03842 C 0.0257 0.03819 0.02379 0.03773 0.0224 0.03634 C 0.01198 0.02523 0.02657 0.0331 0.01441 0.02777 C 0.01077 0.01342 0.01268 0.01898 0.00955 0.01065 L 0.00955 0.01065 " pathEditMode="relative" ptsTypes="AAAAAAAAAAAAAAAAAAAAAA">
                                      <p:cBhvr>
                                        <p:cTn id="17" dur="1000" fill="hold"/>
                                        <p:tgtEl>
                                          <p:spTgt spid="24"/>
                                        </p:tgtEl>
                                        <p:attrNameLst>
                                          <p:attrName>ppt_x</p:attrName>
                                          <p:attrName>ppt_y</p:attrName>
                                        </p:attrNameLst>
                                      </p:cBhvr>
                                    </p:animMotion>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par>
                          <p:cTn id="30" fill="hold">
                            <p:stCondLst>
                              <p:cond delay="1000"/>
                            </p:stCondLst>
                            <p:childTnLst>
                              <p:par>
                                <p:cTn id="31" presetID="56" presetClass="path" presetSubtype="0" accel="50000" decel="50000" fill="hold" grpId="1" nodeType="afterEffect">
                                  <p:stCondLst>
                                    <p:cond delay="0"/>
                                  </p:stCondLst>
                                  <p:childTnLst>
                                    <p:animMotion origin="layout" path="M -2.5E-6 2.22222E-6 L 0.05469 -0.16945 " pathEditMode="relative" rAng="0" ptsTypes="AA">
                                      <p:cBhvr>
                                        <p:cTn id="32" dur="1000" fill="hold"/>
                                        <p:tgtEl>
                                          <p:spTgt spid="25"/>
                                        </p:tgtEl>
                                        <p:attrNameLst>
                                          <p:attrName>ppt_x</p:attrName>
                                          <p:attrName>ppt_y</p:attrName>
                                        </p:attrNameLst>
                                      </p:cBhvr>
                                      <p:rCtr x="2726" y="-8472"/>
                                    </p:animMotion>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fade">
                                      <p:cBhvr>
                                        <p:cTn id="48" dur="500"/>
                                        <p:tgtEl>
                                          <p:spTgt spid="22"/>
                                        </p:tgtEl>
                                      </p:cBhvr>
                                    </p:animEffect>
                                  </p:childTnLst>
                                </p:cTn>
                              </p:par>
                            </p:childTnLst>
                          </p:cTn>
                        </p:par>
                        <p:par>
                          <p:cTn id="49" fill="hold">
                            <p:stCondLst>
                              <p:cond delay="500"/>
                            </p:stCondLst>
                            <p:childTnLst>
                              <p:par>
                                <p:cTn id="50" presetID="10" presetClass="entr" presetSubtype="0" fill="hold" grpId="0" nodeType="after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500"/>
                                        <p:tgtEl>
                                          <p:spTgt spid="28"/>
                                        </p:tgtEl>
                                      </p:cBhvr>
                                    </p:animEffect>
                                  </p:childTnLst>
                                </p:cTn>
                              </p:par>
                            </p:childTnLst>
                          </p:cTn>
                        </p:par>
                        <p:par>
                          <p:cTn id="53" fill="hold">
                            <p:stCondLst>
                              <p:cond delay="1000"/>
                            </p:stCondLst>
                            <p:childTnLst>
                              <p:par>
                                <p:cTn id="54" presetID="56" presetClass="path" presetSubtype="0" accel="50000" decel="50000" fill="hold" grpId="1" nodeType="afterEffect">
                                  <p:stCondLst>
                                    <p:cond delay="0"/>
                                  </p:stCondLst>
                                  <p:childTnLst>
                                    <p:animMotion origin="layout" path="M -8.33333E-7 1.11022E-16 L 0.05469 -0.16944 " pathEditMode="relative" rAng="0" ptsTypes="AA">
                                      <p:cBhvr>
                                        <p:cTn id="55" dur="1000" fill="hold"/>
                                        <p:tgtEl>
                                          <p:spTgt spid="28"/>
                                        </p:tgtEl>
                                        <p:attrNameLst>
                                          <p:attrName>ppt_x</p:attrName>
                                          <p:attrName>ppt_y</p:attrName>
                                        </p:attrNameLst>
                                      </p:cBhvr>
                                      <p:rCtr x="2726" y="-8472"/>
                                    </p:animMotion>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500"/>
                                        <p:tgtEl>
                                          <p:spTgt spid="17"/>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fade">
                                      <p:cBhvr>
                                        <p:cTn id="63" dur="500"/>
                                        <p:tgtEl>
                                          <p:spTgt spid="23"/>
                                        </p:tgtEl>
                                      </p:cBhvr>
                                    </p:animEffect>
                                  </p:childTnLst>
                                </p:cTn>
                              </p:par>
                            </p:childTnLst>
                          </p:cTn>
                        </p:par>
                        <p:par>
                          <p:cTn id="64" fill="hold">
                            <p:stCondLst>
                              <p:cond delay="500"/>
                            </p:stCondLst>
                            <p:childTnLst>
                              <p:par>
                                <p:cTn id="65" presetID="10" presetClass="entr" presetSubtype="0" fill="hold" grpId="1" nodeType="after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fade">
                                      <p:cBhvr>
                                        <p:cTn id="67" dur="500"/>
                                        <p:tgtEl>
                                          <p:spTgt spid="30"/>
                                        </p:tgtEl>
                                      </p:cBhvr>
                                    </p:animEffect>
                                  </p:childTnLst>
                                </p:cTn>
                              </p:par>
                            </p:childTnLst>
                          </p:cTn>
                        </p:par>
                        <p:par>
                          <p:cTn id="68" fill="hold">
                            <p:stCondLst>
                              <p:cond delay="1000"/>
                            </p:stCondLst>
                            <p:childTnLst>
                              <p:par>
                                <p:cTn id="69" presetID="0" presetClass="path" presetSubtype="0" accel="50000" decel="50000" fill="hold" grpId="0" nodeType="afterEffect">
                                  <p:stCondLst>
                                    <p:cond delay="0"/>
                                  </p:stCondLst>
                                  <p:childTnLst>
                                    <p:animMotion origin="layout" path="M -3.05556E-6 -1.11111E-6 L -3.05556E-6 0.00023 C 0.00104 0.00625 0.00122 0.0132 0.00313 0.01921 C 0.004 0.02199 0.00625 0.02384 0.00799 0.0257 C 0.01111 0.0287 0.01441 0.03125 0.01771 0.03426 C 0.01927 0.03565 0.02066 0.03773 0.0224 0.03843 L 0.02726 0.04074 C 0.0375 0.03982 0.04775 0.03982 0.05799 0.03843 C 0.05955 0.0382 0.06129 0.0375 0.06268 0.03634 C 0.06615 0.0338 0.06927 0.03056 0.0724 0.02778 L 0.08698 0.01482 L 0.09184 0.01065 C 0.09184 0.01088 0.08837 0.01296 0.08698 0.01482 C 0.08525 0.01713 0.08386 0.01945 0.08212 0.0213 C 0.07379 0.02986 0.07483 0.0287 0.06754 0.03195 C 0.06598 0.03357 0.06441 0.03519 0.06268 0.03634 C 0.06042 0.03796 0.05348 0.04005 0.05139 0.04074 C 0.04341 0.03982 0.03525 0.03958 0.02726 0.03843 C 0.0257 0.0382 0.02379 0.03773 0.0224 0.03634 C 0.01198 0.02523 0.02657 0.0331 0.01441 0.02778 C 0.01077 0.01343 0.01268 0.01898 0.00955 0.01065 L 0.00955 0.01088 " pathEditMode="relative" rAng="0" ptsTypes="AAAAAAAAAAAAAAAAAAAAAA">
                                      <p:cBhvr>
                                        <p:cTn id="70" dur="1000" fill="hold"/>
                                        <p:tgtEl>
                                          <p:spTgt spid="30"/>
                                        </p:tgtEl>
                                        <p:attrNameLst>
                                          <p:attrName>ppt_x</p:attrName>
                                          <p:attrName>ppt_y</p:attrName>
                                        </p:attrNameLst>
                                      </p:cBhvr>
                                      <p:rCtr x="4583" y="203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P spid="24" grpId="0" animBg="1"/>
      <p:bldP spid="24" grpId="1" animBg="1"/>
      <p:bldP spid="28" grpId="0" animBg="1"/>
      <p:bldP spid="28" grpId="1" animBg="1"/>
      <p:bldP spid="30" grpId="0" animBg="1"/>
      <p:bldP spid="30" grpId="1" animBg="1"/>
      <p:bldP spid="25" grpId="0" animBg="1"/>
      <p:bldP spid="25" grpId="1"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05001" y="1600201"/>
            <a:ext cx="8382000" cy="4714875"/>
          </a:xfrm>
          <a:prstGeom prst="rect">
            <a:avLst/>
          </a:prstGeom>
        </p:spPr>
      </p:pic>
      <p:sp>
        <p:nvSpPr>
          <p:cNvPr id="5" name="Title 4"/>
          <p:cNvSpPr>
            <a:spLocks noGrp="1"/>
          </p:cNvSpPr>
          <p:nvPr>
            <p:ph type="title"/>
          </p:nvPr>
        </p:nvSpPr>
        <p:spPr/>
        <p:txBody>
          <a:bodyPr/>
          <a:lstStyle/>
          <a:p>
            <a:endParaRPr lang="en-US" dirty="0"/>
          </a:p>
        </p:txBody>
      </p:sp>
      <p:sp>
        <p:nvSpPr>
          <p:cNvPr id="10" name="Rectangle 9"/>
          <p:cNvSpPr/>
          <p:nvPr/>
        </p:nvSpPr>
        <p:spPr>
          <a:xfrm>
            <a:off x="2898120" y="5410201"/>
            <a:ext cx="1446230" cy="646331"/>
          </a:xfrm>
          <a:prstGeom prst="rect">
            <a:avLst/>
          </a:prstGeom>
          <a:noFill/>
        </p:spPr>
        <p:txBody>
          <a:bodyPr wrap="none" lIns="91440" tIns="45720" rIns="91440" bIns="45720">
            <a:spAutoFit/>
          </a:bodyPr>
          <a:lstStyle/>
          <a:p>
            <a:pPr algn="ctr"/>
            <a:r>
              <a:rPr lang="en-US" sz="3200" b="1" spc="50" dirty="0">
                <a:ln w="0"/>
                <a:solidFill>
                  <a:schemeClr val="bg2"/>
                </a:solidFill>
                <a:effectLst>
                  <a:innerShdw blurRad="63500" dist="50800" dir="13500000">
                    <a:srgbClr val="000000">
                      <a:alpha val="50000"/>
                    </a:srgbClr>
                  </a:innerShdw>
                </a:effectLst>
              </a:rPr>
              <a:t>oldes</a:t>
            </a:r>
            <a:r>
              <a:rPr lang="en-US" sz="3600" b="1" spc="50" dirty="0">
                <a:ln w="0"/>
                <a:solidFill>
                  <a:schemeClr val="bg2"/>
                </a:solidFill>
                <a:effectLst>
                  <a:innerShdw blurRad="63500" dist="50800" dir="13500000">
                    <a:srgbClr val="000000">
                      <a:alpha val="50000"/>
                    </a:srgbClr>
                  </a:innerShdw>
                </a:effectLst>
              </a:rPr>
              <a:t>t</a:t>
            </a:r>
          </a:p>
        </p:txBody>
      </p:sp>
      <p:sp>
        <p:nvSpPr>
          <p:cNvPr id="11" name="Rectangle 10"/>
          <p:cNvSpPr/>
          <p:nvPr/>
        </p:nvSpPr>
        <p:spPr>
          <a:xfrm rot="17710965">
            <a:off x="4660659" y="3495554"/>
            <a:ext cx="3002745" cy="923330"/>
          </a:xfrm>
          <a:prstGeom prst="rect">
            <a:avLst/>
          </a:prstGeom>
          <a:noFill/>
        </p:spPr>
        <p:txBody>
          <a:bodyPr wrap="none" lIns="91440" tIns="45720" rIns="91440" bIns="45720">
            <a:spAutoFit/>
          </a:bodyPr>
          <a:lstStyle/>
          <a:p>
            <a:pPr algn="ctr"/>
            <a:r>
              <a:rPr lang="en-US" sz="4800" b="1" spc="50" dirty="0">
                <a:ln w="0"/>
                <a:solidFill>
                  <a:schemeClr val="bg2"/>
                </a:solidFill>
                <a:effectLst>
                  <a:innerShdw blurRad="63500" dist="50800" dir="13500000">
                    <a:srgbClr val="000000">
                      <a:alpha val="50000"/>
                    </a:srgbClr>
                  </a:innerShdw>
                </a:effectLst>
              </a:rPr>
              <a:t>younges</a:t>
            </a:r>
            <a:r>
              <a:rPr lang="en-US" sz="5400" b="1" spc="50" dirty="0">
                <a:ln w="0"/>
                <a:solidFill>
                  <a:schemeClr val="bg2"/>
                </a:solidFill>
                <a:effectLst>
                  <a:innerShdw blurRad="63500" dist="50800" dir="13500000">
                    <a:srgbClr val="000000">
                      <a:alpha val="50000"/>
                    </a:srgbClr>
                  </a:innerShdw>
                </a:effectLst>
              </a:rPr>
              <a:t>t</a:t>
            </a:r>
          </a:p>
        </p:txBody>
      </p:sp>
    </p:spTree>
    <p:custDataLst>
      <p:tags r:id="rId1"/>
    </p:custDataLst>
    <p:extLst>
      <p:ext uri="{BB962C8B-B14F-4D97-AF65-F5344CB8AC3E}">
        <p14:creationId xmlns:p14="http://schemas.microsoft.com/office/powerpoint/2010/main" val="425867640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8400" y="2057080"/>
            <a:ext cx="7315200" cy="4114800"/>
          </a:xfrm>
          <a:prstGeom prst="rect">
            <a:avLst/>
          </a:prstGeom>
        </p:spPr>
      </p:pic>
    </p:spTree>
    <p:extLst>
      <p:ext uri="{BB962C8B-B14F-4D97-AF65-F5344CB8AC3E}">
        <p14:creationId xmlns:p14="http://schemas.microsoft.com/office/powerpoint/2010/main" val="17893987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8400" y="2057400"/>
            <a:ext cx="7315200" cy="4114801"/>
          </a:xfrm>
          <a:prstGeom prst="rect">
            <a:avLst/>
          </a:prstGeom>
        </p:spPr>
      </p:pic>
      <p:sp>
        <p:nvSpPr>
          <p:cNvPr id="4" name="Right Arrow 3"/>
          <p:cNvSpPr/>
          <p:nvPr/>
        </p:nvSpPr>
        <p:spPr bwMode="auto">
          <a:xfrm>
            <a:off x="1828800" y="5562600"/>
            <a:ext cx="762000" cy="4572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Arial" charset="0"/>
            </a:endParaRPr>
          </a:p>
        </p:txBody>
      </p:sp>
    </p:spTree>
    <p:custDataLst>
      <p:tags r:id="rId1"/>
    </p:custDataLst>
    <p:extLst>
      <p:ext uri="{BB962C8B-B14F-4D97-AF65-F5344CB8AC3E}">
        <p14:creationId xmlns:p14="http://schemas.microsoft.com/office/powerpoint/2010/main" val="212725500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8401" y="2057400"/>
            <a:ext cx="7315202" cy="4114801"/>
          </a:xfrm>
          <a:prstGeom prst="rect">
            <a:avLst/>
          </a:prstGeom>
        </p:spPr>
      </p:pic>
      <p:sp>
        <p:nvSpPr>
          <p:cNvPr id="4" name="Right Arrow 3"/>
          <p:cNvSpPr/>
          <p:nvPr/>
        </p:nvSpPr>
        <p:spPr bwMode="auto">
          <a:xfrm>
            <a:off x="1828800" y="4267200"/>
            <a:ext cx="762000" cy="4572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Arial" charset="0"/>
            </a:endParaRPr>
          </a:p>
        </p:txBody>
      </p:sp>
    </p:spTree>
    <p:extLst>
      <p:ext uri="{BB962C8B-B14F-4D97-AF65-F5344CB8AC3E}">
        <p14:creationId xmlns:p14="http://schemas.microsoft.com/office/powerpoint/2010/main" val="3121692084"/>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8401" y="2057400"/>
            <a:ext cx="7315200" cy="4114800"/>
          </a:xfrm>
          <a:prstGeom prst="rect">
            <a:avLst/>
          </a:prstGeom>
        </p:spPr>
      </p:pic>
      <p:sp>
        <p:nvSpPr>
          <p:cNvPr id="4" name="Right Arrow 3"/>
          <p:cNvSpPr/>
          <p:nvPr/>
        </p:nvSpPr>
        <p:spPr bwMode="auto">
          <a:xfrm>
            <a:off x="1828800" y="2819400"/>
            <a:ext cx="762000" cy="4572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Arial" charset="0"/>
            </a:endParaRPr>
          </a:p>
        </p:txBody>
      </p:sp>
    </p:spTree>
    <p:extLst>
      <p:ext uri="{BB962C8B-B14F-4D97-AF65-F5344CB8AC3E}">
        <p14:creationId xmlns:p14="http://schemas.microsoft.com/office/powerpoint/2010/main" val="1145218938"/>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1943100" y="340670"/>
            <a:ext cx="8229600" cy="1143000"/>
          </a:xfrm>
        </p:spPr>
        <p:txBody>
          <a:bodyPr/>
          <a:lstStyle/>
          <a:p>
            <a:r>
              <a:rPr lang="en-US" b="1" dirty="0" smtClean="0">
                <a:ln>
                  <a:solidFill>
                    <a:sysClr val="windowText" lastClr="000000"/>
                  </a:solidFill>
                </a:ln>
                <a:latin typeface="Gill Sans Ultra Bold" panose="020B0A02020104020203" pitchFamily="34" charset="0"/>
              </a:rPr>
              <a:t>Just a Rock?</a:t>
            </a:r>
            <a:endParaRPr lang="en-US" b="1" dirty="0">
              <a:ln>
                <a:solidFill>
                  <a:sysClr val="windowText" lastClr="000000"/>
                </a:solidFill>
              </a:ln>
              <a:latin typeface="Gill Sans Ultra Bold" panose="020B0A02020104020203" pitchFamily="34" charset="0"/>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24100" y="1676400"/>
            <a:ext cx="7505700" cy="4982626"/>
          </a:xfrm>
          <a:prstGeom prst="rect">
            <a:avLst/>
          </a:prstGeom>
          <a:gradFill>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p:spPr>
      </p:pic>
      <p:sp>
        <p:nvSpPr>
          <p:cNvPr id="9" name="Rectangle 8"/>
          <p:cNvSpPr/>
          <p:nvPr/>
        </p:nvSpPr>
        <p:spPr>
          <a:xfrm>
            <a:off x="5083729" y="3124200"/>
            <a:ext cx="1986442" cy="923330"/>
          </a:xfrm>
          <a:prstGeom prst="rect">
            <a:avLst/>
          </a:prstGeom>
          <a:noFill/>
        </p:spPr>
        <p:txBody>
          <a:bodyPr wrap="none" lIns="91440" tIns="45720" rIns="91440" bIns="45720">
            <a:spAutoFit/>
          </a:bodyPr>
          <a:lstStyle/>
          <a:p>
            <a:pPr algn="ctr"/>
            <a:r>
              <a:rPr lang="en-US" sz="5400" b="1" spc="50" dirty="0">
                <a:ln w="0"/>
                <a:solidFill>
                  <a:schemeClr val="bg2"/>
                </a:solidFill>
                <a:effectLst>
                  <a:innerShdw blurRad="63500" dist="50800" dir="13500000">
                    <a:srgbClr val="000000">
                      <a:alpha val="50000"/>
                    </a:srgbClr>
                  </a:innerShdw>
                </a:effectLst>
              </a:rPr>
              <a:t>Story</a:t>
            </a:r>
          </a:p>
        </p:txBody>
      </p:sp>
      <p:sp>
        <p:nvSpPr>
          <p:cNvPr id="20" name="Title 4"/>
          <p:cNvSpPr txBox="1">
            <a:spLocks/>
          </p:cNvSpPr>
          <p:nvPr/>
        </p:nvSpPr>
        <p:spPr bwMode="auto">
          <a:xfrm>
            <a:off x="481781" y="326349"/>
            <a:ext cx="97155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n-US" sz="3200" kern="0" dirty="0">
                <a:latin typeface="Gill Sans Ultra Bold" panose="020B0A02020104020203" pitchFamily="34" charset="0"/>
              </a:rPr>
              <a:t>History of Events – Relative Age</a:t>
            </a:r>
          </a:p>
        </p:txBody>
      </p:sp>
    </p:spTree>
    <p:custDataLst>
      <p:tags r:id="rId1"/>
    </p:custDataLst>
    <p:extLst>
      <p:ext uri="{BB962C8B-B14F-4D97-AF65-F5344CB8AC3E}">
        <p14:creationId xmlns:p14="http://schemas.microsoft.com/office/powerpoint/2010/main" val="348336669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42"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1000"/>
                                        <p:tgtEl>
                                          <p:spTgt spid="9"/>
                                        </p:tgtEl>
                                      </p:cBhvr>
                                    </p:animEffect>
                                    <p:anim calcmode="lin" valueType="num">
                                      <p:cBhvr>
                                        <p:cTn id="10" dur="1000" fill="hold"/>
                                        <p:tgtEl>
                                          <p:spTgt spid="9"/>
                                        </p:tgtEl>
                                        <p:attrNameLst>
                                          <p:attrName>ppt_x</p:attrName>
                                        </p:attrNameLst>
                                      </p:cBhvr>
                                      <p:tavLst>
                                        <p:tav tm="0">
                                          <p:val>
                                            <p:strVal val="#ppt_x"/>
                                          </p:val>
                                        </p:tav>
                                        <p:tav tm="100000">
                                          <p:val>
                                            <p:strVal val="#ppt_x"/>
                                          </p:val>
                                        </p:tav>
                                      </p:tavLst>
                                    </p:anim>
                                    <p:anim calcmode="lin" valueType="num">
                                      <p:cBhvr>
                                        <p:cTn id="1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9"/>
                                        </p:tgtEl>
                                        <p:attrNameLst>
                                          <p:attrName>style.visibility</p:attrName>
                                        </p:attrNameLst>
                                      </p:cBhvr>
                                      <p:to>
                                        <p:strVal val="hidden"/>
                                      </p:to>
                                    </p:set>
                                  </p:childTnLst>
                                </p:cTn>
                              </p:par>
                            </p:childTnLst>
                          </p:cTn>
                        </p:par>
                        <p:par>
                          <p:cTn id="16" fill="hold">
                            <p:stCondLst>
                              <p:cond delay="0"/>
                            </p:stCondLst>
                            <p:childTnLst>
                              <p:par>
                                <p:cTn id="17" presetID="16" presetClass="entr" presetSubtype="21"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9" grpId="1"/>
      <p:bldP spid="20"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8402" y="2057400"/>
            <a:ext cx="7315199" cy="4114800"/>
          </a:xfrm>
          <a:prstGeom prst="rect">
            <a:avLst/>
          </a:prstGeom>
        </p:spPr>
      </p:pic>
    </p:spTree>
    <p:extLst>
      <p:ext uri="{BB962C8B-B14F-4D97-AF65-F5344CB8AC3E}">
        <p14:creationId xmlns:p14="http://schemas.microsoft.com/office/powerpoint/2010/main" val="1908844130"/>
      </p:ext>
    </p:extLst>
  </p:cSld>
  <p:clrMapOvr>
    <a:masterClrMapping/>
  </p:clrMapOvr>
  <p:transition spd="slow">
    <p:wipe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8401" y="2057400"/>
            <a:ext cx="7315199" cy="4114800"/>
          </a:xfrm>
          <a:prstGeom prst="rect">
            <a:avLst/>
          </a:prstGeom>
        </p:spPr>
      </p:pic>
    </p:spTree>
    <p:extLst>
      <p:ext uri="{BB962C8B-B14F-4D97-AF65-F5344CB8AC3E}">
        <p14:creationId xmlns:p14="http://schemas.microsoft.com/office/powerpoint/2010/main" val="388899936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8400" y="2057400"/>
            <a:ext cx="7315200" cy="4114800"/>
          </a:xfrm>
          <a:prstGeom prst="rect">
            <a:avLst/>
          </a:prstGeom>
        </p:spPr>
      </p:pic>
    </p:spTree>
    <p:extLst>
      <p:ext uri="{BB962C8B-B14F-4D97-AF65-F5344CB8AC3E}">
        <p14:creationId xmlns:p14="http://schemas.microsoft.com/office/powerpoint/2010/main" val="279744756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1" y="3992486"/>
            <a:ext cx="4311445" cy="2425189"/>
          </a:xfrm>
          <a:prstGeom prst="rect">
            <a:avLst/>
          </a:prstGeom>
        </p:spPr>
      </p:pic>
      <p:sp>
        <p:nvSpPr>
          <p:cNvPr id="5" name="Title 4"/>
          <p:cNvSpPr>
            <a:spLocks noGrp="1"/>
          </p:cNvSpPr>
          <p:nvPr>
            <p:ph type="title"/>
          </p:nvPr>
        </p:nvSpPr>
        <p:spPr>
          <a:xfrm>
            <a:off x="152400" y="480558"/>
            <a:ext cx="10972800" cy="1143000"/>
          </a:xfrm>
        </p:spPr>
        <p:txBody>
          <a:bodyPr/>
          <a:lstStyle/>
          <a:p>
            <a:r>
              <a:rPr lang="en-US" dirty="0" smtClean="0">
                <a:latin typeface="Gill Sans Ultra Bold" panose="020B0A02020104020203" pitchFamily="34" charset="0"/>
              </a:rPr>
              <a:t>Relative Age</a:t>
            </a:r>
            <a:endParaRPr lang="en-US" dirty="0">
              <a:latin typeface="Gill Sans Ultra Bold" panose="020B0A02020104020203" pitchFamily="34" charset="0"/>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6458" y="3810000"/>
            <a:ext cx="4715114" cy="2652252"/>
          </a:xfrm>
          <a:prstGeom prst="rect">
            <a:avLst/>
          </a:prstGeom>
        </p:spPr>
      </p:pic>
      <p:sp>
        <p:nvSpPr>
          <p:cNvPr id="7" name="Content Placeholder 5"/>
          <p:cNvSpPr txBox="1">
            <a:spLocks/>
          </p:cNvSpPr>
          <p:nvPr/>
        </p:nvSpPr>
        <p:spPr>
          <a:xfrm>
            <a:off x="4389285" y="1855409"/>
            <a:ext cx="6003412" cy="1733626"/>
          </a:xfrm>
          <a:prstGeom prst="rect">
            <a:avLst/>
          </a:prstGeom>
          <a:solidFill>
            <a:schemeClr val="tx1"/>
          </a:solidFill>
        </p:spPr>
        <p:txBody>
          <a:bodyPr>
            <a:noAutofit/>
          </a:bodyPr>
          <a:lst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457200" lvl="1" indent="0">
              <a:buNone/>
            </a:pPr>
            <a:r>
              <a:rPr lang="en-US" sz="3200" b="1" kern="0" dirty="0">
                <a:solidFill>
                  <a:schemeClr val="bg2"/>
                </a:solidFill>
                <a:effectLst>
                  <a:outerShdw blurRad="38100" dist="38100" dir="2700000" algn="tl">
                    <a:srgbClr val="000000">
                      <a:alpha val="43137"/>
                    </a:srgbClr>
                  </a:outerShdw>
                </a:effectLst>
                <a:latin typeface="Tempus Sans ITC" panose="04020404030D07020202" pitchFamily="82" charset="0"/>
              </a:rPr>
              <a:t>1.  Original horizontality</a:t>
            </a:r>
          </a:p>
          <a:p>
            <a:pPr marL="457200" lvl="1" indent="0">
              <a:buNone/>
            </a:pPr>
            <a:r>
              <a:rPr lang="en-US" sz="3200" b="1" kern="0" dirty="0">
                <a:solidFill>
                  <a:schemeClr val="bg2"/>
                </a:solidFill>
                <a:effectLst>
                  <a:outerShdw blurRad="38100" dist="38100" dir="2700000" algn="tl">
                    <a:srgbClr val="000000">
                      <a:alpha val="43137"/>
                    </a:srgbClr>
                  </a:outerShdw>
                </a:effectLst>
                <a:latin typeface="Tempus Sans ITC" panose="04020404030D07020202" pitchFamily="82" charset="0"/>
              </a:rPr>
              <a:t>2.  Superposition</a:t>
            </a:r>
          </a:p>
          <a:p>
            <a:pPr marL="457200" lvl="1" indent="0">
              <a:buNone/>
            </a:pPr>
            <a:r>
              <a:rPr lang="en-US" sz="3200" b="1" kern="0" dirty="0">
                <a:solidFill>
                  <a:schemeClr val="bg2"/>
                </a:solidFill>
                <a:effectLst>
                  <a:outerShdw blurRad="38100" dist="38100" dir="2700000" algn="tl">
                    <a:srgbClr val="000000">
                      <a:alpha val="43137"/>
                    </a:srgbClr>
                  </a:outerShdw>
                </a:effectLst>
                <a:latin typeface="Tempus Sans ITC" panose="04020404030D07020202" pitchFamily="82" charset="0"/>
              </a:rPr>
              <a:t>3.  Cross-cutting relationships</a:t>
            </a:r>
          </a:p>
          <a:p>
            <a:pPr marL="457200" lvl="1" indent="0">
              <a:buNone/>
            </a:pPr>
            <a:r>
              <a:rPr lang="en-US" sz="2400" b="1" kern="0" dirty="0">
                <a:effectLst>
                  <a:outerShdw blurRad="38100" dist="38100" dir="2700000" algn="tl">
                    <a:srgbClr val="000000">
                      <a:alpha val="43137"/>
                    </a:srgbClr>
                  </a:outerShdw>
                </a:effectLst>
                <a:latin typeface="Tempus Sans ITC" panose="04020404030D07020202" pitchFamily="82" charset="0"/>
              </a:rPr>
              <a:t>	</a:t>
            </a:r>
            <a:endParaRPr lang="en-US" b="1" kern="0" dirty="0">
              <a:solidFill>
                <a:srgbClr val="FFC000"/>
              </a:solidFill>
              <a:effectLst>
                <a:outerShdw blurRad="38100" dist="38100" dir="2700000" algn="tl">
                  <a:srgbClr val="000000">
                    <a:alpha val="43137"/>
                  </a:srgbClr>
                </a:outerShdw>
              </a:effectLst>
              <a:latin typeface="Tempus Sans ITC" panose="04020404030D07020202" pitchFamily="82" charset="0"/>
            </a:endParaRPr>
          </a:p>
        </p:txBody>
      </p:sp>
      <p:sp>
        <p:nvSpPr>
          <p:cNvPr id="3" name="Rectangle 2"/>
          <p:cNvSpPr/>
          <p:nvPr/>
        </p:nvSpPr>
        <p:spPr>
          <a:xfrm rot="20976340">
            <a:off x="2056928" y="2214391"/>
            <a:ext cx="2836033" cy="1015663"/>
          </a:xfrm>
          <a:prstGeom prst="rect">
            <a:avLst/>
          </a:prstGeom>
          <a:noFill/>
        </p:spPr>
        <p:txBody>
          <a:bodyPr wrap="none" lIns="91440" tIns="45720" rIns="91440" bIns="45720">
            <a:spAutoFit/>
          </a:bodyPr>
          <a:lstStyle/>
          <a:p>
            <a:pPr algn="ctr"/>
            <a:r>
              <a:rPr lang="en-US"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History</a:t>
            </a:r>
          </a:p>
        </p:txBody>
      </p:sp>
    </p:spTree>
    <p:extLst>
      <p:ext uri="{BB962C8B-B14F-4D97-AF65-F5344CB8AC3E}">
        <p14:creationId xmlns:p14="http://schemas.microsoft.com/office/powerpoint/2010/main" val="267942052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1000"/>
                                        <p:tgtEl>
                                          <p:spTgt spid="4"/>
                                        </p:tgtEl>
                                      </p:cBhvr>
                                    </p:animEffect>
                                  </p:childTnLst>
                                </p:cTn>
                              </p:par>
                            </p:childTnLst>
                          </p:cTn>
                        </p:par>
                        <p:par>
                          <p:cTn id="12" fill="hold">
                            <p:stCondLst>
                              <p:cond delay="1500"/>
                            </p:stCondLst>
                            <p:childTnLst>
                              <p:par>
                                <p:cTn id="13" presetID="22" presetClass="entr" presetSubtype="4"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1000"/>
                                        <p:tgtEl>
                                          <p:spTgt spid="6"/>
                                        </p:tgtEl>
                                      </p:cBhvr>
                                    </p:animEffect>
                                  </p:childTnLst>
                                </p:cTn>
                              </p:par>
                            </p:childTnLst>
                          </p:cTn>
                        </p:par>
                        <p:par>
                          <p:cTn id="16" fill="hold">
                            <p:stCondLst>
                              <p:cond delay="2500"/>
                            </p:stCondLst>
                            <p:childTnLst>
                              <p:par>
                                <p:cTn id="17" presetID="2" presetClass="entr" presetSubtype="8"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2000" fill="hold"/>
                                        <p:tgtEl>
                                          <p:spTgt spid="3"/>
                                        </p:tgtEl>
                                        <p:attrNameLst>
                                          <p:attrName>ppt_x</p:attrName>
                                        </p:attrNameLst>
                                      </p:cBhvr>
                                      <p:tavLst>
                                        <p:tav tm="0">
                                          <p:val>
                                            <p:strVal val="0-#ppt_w/2"/>
                                          </p:val>
                                        </p:tav>
                                        <p:tav tm="100000">
                                          <p:val>
                                            <p:strVal val="#ppt_x"/>
                                          </p:val>
                                        </p:tav>
                                      </p:tavLst>
                                    </p:anim>
                                    <p:anim calcmode="lin" valueType="num">
                                      <p:cBhvr additive="base">
                                        <p:cTn id="20" dur="2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1371600" y="2827421"/>
            <a:ext cx="10431563" cy="830179"/>
          </a:xfrm>
        </p:spPr>
        <p:txBody>
          <a:bodyPr>
            <a:normAutofit fontScale="90000"/>
          </a:bodyPr>
          <a:lstStyle/>
          <a:p>
            <a:r>
              <a:rPr lang="en-US" dirty="0" smtClean="0">
                <a:ln>
                  <a:solidFill>
                    <a:sysClr val="windowText" lastClr="000000"/>
                  </a:solidFill>
                </a:ln>
                <a:solidFill>
                  <a:schemeClr val="bg1"/>
                </a:solidFill>
                <a:effectLst>
                  <a:outerShdw blurRad="38100" dist="38100" dir="2700000" algn="tl">
                    <a:srgbClr val="000000">
                      <a:alpha val="43137"/>
                    </a:srgbClr>
                  </a:outerShdw>
                </a:effectLst>
                <a:latin typeface="Gill Sans Ultra Bold" panose="020B0A02020104020203" pitchFamily="34" charset="0"/>
              </a:rPr>
              <a:t>The Geologic Column</a:t>
            </a:r>
            <a:endParaRPr lang="en-US" dirty="0">
              <a:ln>
                <a:solidFill>
                  <a:sysClr val="windowText" lastClr="000000"/>
                </a:solidFill>
              </a:ln>
              <a:solidFill>
                <a:schemeClr val="bg1"/>
              </a:solidFill>
              <a:effectLst>
                <a:outerShdw blurRad="38100" dist="38100" dir="2700000" algn="tl">
                  <a:srgbClr val="000000">
                    <a:alpha val="43137"/>
                  </a:srgbClr>
                </a:outerShdw>
              </a:effectLst>
              <a:latin typeface="Gill Sans Ultra Bold" panose="020B0A02020104020203" pitchFamily="34" charset="0"/>
            </a:endParaRPr>
          </a:p>
        </p:txBody>
      </p:sp>
      <p:sp>
        <p:nvSpPr>
          <p:cNvPr id="5" name="Subtitle 4"/>
          <p:cNvSpPr>
            <a:spLocks noGrp="1"/>
          </p:cNvSpPr>
          <p:nvPr>
            <p:ph type="subTitle" idx="1"/>
          </p:nvPr>
        </p:nvSpPr>
        <p:spPr>
          <a:xfrm>
            <a:off x="762001" y="3581400"/>
            <a:ext cx="10668000" cy="685800"/>
          </a:xfrm>
        </p:spPr>
        <p:txBody>
          <a:bodyPr/>
          <a:lstStyle/>
          <a:p>
            <a:r>
              <a:rPr lang="en-US" b="1" dirty="0" smtClean="0">
                <a:ln>
                  <a:solidFill>
                    <a:sysClr val="windowText" lastClr="000000"/>
                  </a:solidFill>
                </a:ln>
                <a:solidFill>
                  <a:schemeClr val="bg1"/>
                </a:solidFill>
                <a:effectLst>
                  <a:outerShdw blurRad="38100" dist="38100" dir="2700000" algn="tl">
                    <a:srgbClr val="000000">
                      <a:alpha val="43137"/>
                    </a:srgbClr>
                  </a:outerShdw>
                </a:effectLst>
                <a:latin typeface="Gill Sans Ultra Bold" panose="020B0A02020104020203" pitchFamily="34" charset="0"/>
              </a:rPr>
              <a:t>Discovery and Contents of the Paleozoic</a:t>
            </a:r>
            <a:endParaRPr lang="en-US" b="1" dirty="0">
              <a:ln>
                <a:solidFill>
                  <a:sysClr val="windowText" lastClr="000000"/>
                </a:solidFill>
              </a:ln>
              <a:solidFill>
                <a:schemeClr val="bg1"/>
              </a:solidFill>
              <a:effectLst>
                <a:outerShdw blurRad="38100" dist="38100" dir="2700000" algn="tl">
                  <a:srgbClr val="000000">
                    <a:alpha val="43137"/>
                  </a:srgbClr>
                </a:outerShdw>
              </a:effectLst>
              <a:latin typeface="Gill Sans Ultra Bold" panose="020B0A02020104020203" pitchFamily="34" charset="0"/>
            </a:endParaRPr>
          </a:p>
        </p:txBody>
      </p:sp>
    </p:spTree>
    <p:extLst>
      <p:ext uri="{BB962C8B-B14F-4D97-AF65-F5344CB8AC3E}">
        <p14:creationId xmlns:p14="http://schemas.microsoft.com/office/powerpoint/2010/main" val="328181675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endParaRPr lang="en-US" sz="2800" dirty="0"/>
          </a:p>
          <a:p>
            <a:r>
              <a:rPr lang="en-US" dirty="0" smtClean="0"/>
              <a:t>Recorded at</a:t>
            </a:r>
          </a:p>
          <a:p>
            <a:r>
              <a:rPr lang="en-US" sz="2800" dirty="0"/>
              <a:t>Chattanooga Public </a:t>
            </a:r>
            <a:r>
              <a:rPr lang="en-US" sz="2800" dirty="0" err="1"/>
              <a:t>Radio</a:t>
            </a:r>
            <a:r>
              <a:rPr lang="en-US" sz="2800" baseline="30000" dirty="0" err="1"/>
              <a:t>SM</a:t>
            </a:r>
            <a:endParaRPr lang="en-US" sz="2800" baseline="30000" dirty="0"/>
          </a:p>
          <a:p>
            <a:r>
              <a:rPr lang="en-US" sz="2800" dirty="0"/>
              <a:t>Classical 90.5 WSMC</a:t>
            </a:r>
          </a:p>
        </p:txBody>
      </p:sp>
    </p:spTree>
    <p:extLst>
      <p:ext uri="{BB962C8B-B14F-4D97-AF65-F5344CB8AC3E}">
        <p14:creationId xmlns:p14="http://schemas.microsoft.com/office/powerpoint/2010/main" val="18146556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en-US" dirty="0" smtClean="0"/>
              <a:t>Original Graphics by</a:t>
            </a:r>
          </a:p>
          <a:p>
            <a:endParaRPr lang="en-US" sz="2800" dirty="0"/>
          </a:p>
          <a:p>
            <a:r>
              <a:rPr lang="en-US" sz="2800" dirty="0" smtClean="0"/>
              <a:t>Thomas Bartlett</a:t>
            </a:r>
            <a:endParaRPr lang="en-US" sz="2800" dirty="0"/>
          </a:p>
        </p:txBody>
      </p:sp>
    </p:spTree>
    <p:extLst>
      <p:ext uri="{BB962C8B-B14F-4D97-AF65-F5344CB8AC3E}">
        <p14:creationId xmlns:p14="http://schemas.microsoft.com/office/powerpoint/2010/main" val="27043102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6394175" y="1881676"/>
            <a:ext cx="5364480" cy="4005072"/>
          </a:xfrm>
        </p:spPr>
        <p:txBody>
          <a:bodyPr/>
          <a:lstStyle/>
          <a:p>
            <a:endParaRPr lang="en-US" dirty="0" smtClean="0"/>
          </a:p>
          <a:p>
            <a:endParaRPr lang="en-US" dirty="0" smtClean="0"/>
          </a:p>
        </p:txBody>
      </p:sp>
      <p:sp>
        <p:nvSpPr>
          <p:cNvPr id="9" name="Content Placeholder 8"/>
          <p:cNvSpPr>
            <a:spLocks noGrp="1"/>
          </p:cNvSpPr>
          <p:nvPr>
            <p:ph sz="quarter" idx="14"/>
          </p:nvPr>
        </p:nvSpPr>
        <p:spPr>
          <a:xfrm>
            <a:off x="470454" y="1273215"/>
            <a:ext cx="11451470" cy="5301205"/>
          </a:xfrm>
        </p:spPr>
        <p:txBody>
          <a:bodyPr>
            <a:normAutofit/>
          </a:bodyPr>
          <a:lstStyle/>
          <a:p>
            <a:pPr algn="l"/>
            <a:r>
              <a:rPr lang="en-US" dirty="0"/>
              <a:t>Images may appear on more than one slide. Citation is given on the first slide where each image appears</a:t>
            </a:r>
            <a:r>
              <a:rPr lang="en-US" dirty="0" smtClean="0"/>
              <a:t>.</a:t>
            </a:r>
          </a:p>
          <a:p>
            <a:pPr algn="l"/>
            <a:r>
              <a:rPr lang="en-US" dirty="0" smtClean="0"/>
              <a:t>[</a:t>
            </a:r>
            <a:r>
              <a:rPr lang="en-US" dirty="0"/>
              <a:t>1a] Zion National Park 489588635, </a:t>
            </a:r>
            <a:r>
              <a:rPr lang="en-US" dirty="0" err="1"/>
              <a:t>kaiborder</a:t>
            </a:r>
            <a:r>
              <a:rPr lang="en-US" dirty="0"/>
              <a:t>, Thinkstock, </a:t>
            </a:r>
            <a:r>
              <a:rPr lang="en-US" dirty="0">
                <a:ea typeface="Calibri" panose="020F0502020204030204" pitchFamily="34" charset="0"/>
              </a:rPr>
              <a:t>Thinkstock Image Subscription Agreement</a:t>
            </a:r>
          </a:p>
          <a:p>
            <a:pPr algn="l"/>
            <a:r>
              <a:rPr lang="en-US" dirty="0">
                <a:ea typeface="Calibri" panose="020F0502020204030204" pitchFamily="34" charset="0"/>
              </a:rPr>
              <a:t>[1b] </a:t>
            </a:r>
            <a:r>
              <a:rPr lang="en-US" dirty="0"/>
              <a:t>Folded rocks 24286621 </a:t>
            </a:r>
            <a:r>
              <a:rPr lang="en-US" dirty="0" err="1"/>
              <a:t>Matauw</a:t>
            </a:r>
            <a:r>
              <a:rPr lang="en-US" dirty="0"/>
              <a:t>, Getty Images (US), Inc. Subscription Agreement</a:t>
            </a:r>
            <a:endParaRPr lang="en-US" dirty="0">
              <a:ea typeface="Calibri" panose="020F0502020204030204" pitchFamily="34" charset="0"/>
            </a:endParaRPr>
          </a:p>
          <a:p>
            <a:pPr algn="l"/>
            <a:r>
              <a:rPr lang="en-US" dirty="0">
                <a:ea typeface="Calibri" panose="020F0502020204030204" pitchFamily="34" charset="0"/>
              </a:rPr>
              <a:t>[1c] Blue Mesa Petrified Forest National Park 479232619, </a:t>
            </a:r>
            <a:r>
              <a:rPr lang="en-US" dirty="0" err="1">
                <a:ea typeface="Calibri" panose="020F0502020204030204" pitchFamily="34" charset="0"/>
              </a:rPr>
              <a:t>estivillml</a:t>
            </a:r>
            <a:r>
              <a:rPr lang="en-US" dirty="0">
                <a:ea typeface="Calibri" panose="020F0502020204030204" pitchFamily="34" charset="0"/>
              </a:rPr>
              <a:t>, </a:t>
            </a:r>
            <a:r>
              <a:rPr lang="en-US" dirty="0"/>
              <a:t>Thinkstock, Thinkstock Image Subscription Agreement</a:t>
            </a:r>
            <a:endParaRPr lang="en-US" dirty="0">
              <a:ea typeface="Calibri" panose="020F0502020204030204" pitchFamily="34" charset="0"/>
            </a:endParaRPr>
          </a:p>
          <a:p>
            <a:pPr algn="l"/>
            <a:r>
              <a:rPr lang="en-US" dirty="0">
                <a:ea typeface="Calibri" panose="020F0502020204030204" pitchFamily="34" charset="0"/>
              </a:rPr>
              <a:t>[1d] Bryce Canyon National Park, Keith Snyder</a:t>
            </a:r>
          </a:p>
          <a:p>
            <a:pPr algn="l"/>
            <a:r>
              <a:rPr lang="en-US" dirty="0">
                <a:ea typeface="Calibri" panose="020F0502020204030204" pitchFamily="34" charset="0"/>
              </a:rPr>
              <a:t>[1e]</a:t>
            </a:r>
            <a:r>
              <a:rPr lang="en-US" dirty="0"/>
              <a:t> Folded rocks, Raul </a:t>
            </a:r>
            <a:r>
              <a:rPr lang="en-US" dirty="0" err="1"/>
              <a:t>Esperante</a:t>
            </a:r>
            <a:r>
              <a:rPr lang="en-US" dirty="0"/>
              <a:t>, used with permission</a:t>
            </a:r>
            <a:endParaRPr lang="en-US" dirty="0">
              <a:ea typeface="Calibri" panose="020F0502020204030204" pitchFamily="34" charset="0"/>
            </a:endParaRPr>
          </a:p>
          <a:p>
            <a:pPr algn="l"/>
            <a:r>
              <a:rPr lang="en-US" dirty="0">
                <a:ea typeface="Calibri" panose="020F0502020204030204" pitchFamily="34" charset="0"/>
              </a:rPr>
              <a:t>[1f] </a:t>
            </a:r>
            <a:r>
              <a:rPr lang="en-US" dirty="0"/>
              <a:t>Grand Canyon, taken by Ed </a:t>
            </a:r>
            <a:r>
              <a:rPr lang="en-US" dirty="0" err="1"/>
              <a:t>Chatelain</a:t>
            </a:r>
            <a:r>
              <a:rPr lang="en-US" dirty="0"/>
              <a:t>, used with </a:t>
            </a:r>
            <a:r>
              <a:rPr lang="en-US" dirty="0" smtClean="0"/>
              <a:t>permission</a:t>
            </a:r>
          </a:p>
          <a:p>
            <a:pPr algn="l"/>
            <a:r>
              <a:rPr lang="en-US" dirty="0" smtClean="0"/>
              <a:t>[2]</a:t>
            </a:r>
            <a:r>
              <a:rPr lang="en-US" dirty="0"/>
              <a:t> </a:t>
            </a:r>
            <a:r>
              <a:rPr lang="en-US" dirty="0" smtClean="0"/>
              <a:t>Geological </a:t>
            </a:r>
            <a:r>
              <a:rPr lang="en-US" dirty="0"/>
              <a:t>fault in strata of volcanic ash 145055059, Morley Read, Thinkstock, Thinkstock Image Subscription Agreement</a:t>
            </a:r>
          </a:p>
          <a:p>
            <a:pPr algn="l"/>
            <a:r>
              <a:rPr lang="en-US" dirty="0" smtClean="0"/>
              <a:t>[4a] Rock formation A, Thomas Bartlett</a:t>
            </a:r>
          </a:p>
          <a:p>
            <a:pPr algn="l"/>
            <a:r>
              <a:rPr lang="en-US" dirty="0" smtClean="0"/>
              <a:t>[4b] Rock formation B, Thomas Bartlett</a:t>
            </a:r>
          </a:p>
          <a:p>
            <a:pPr algn="l"/>
            <a:endParaRPr lang="en-US" dirty="0" smtClean="0"/>
          </a:p>
        </p:txBody>
      </p:sp>
      <p:sp>
        <p:nvSpPr>
          <p:cNvPr id="3" name="Rectangle 2"/>
          <p:cNvSpPr/>
          <p:nvPr/>
        </p:nvSpPr>
        <p:spPr>
          <a:xfrm>
            <a:off x="5634849" y="599653"/>
            <a:ext cx="1225720" cy="400110"/>
          </a:xfrm>
          <a:prstGeom prst="rect">
            <a:avLst/>
          </a:prstGeom>
        </p:spPr>
        <p:txBody>
          <a:bodyPr wrap="none">
            <a:spAutoFit/>
          </a:bodyPr>
          <a:lstStyle/>
          <a:p>
            <a:r>
              <a:rPr lang="en-US" sz="2000" dirty="0" smtClean="0">
                <a:solidFill>
                  <a:srgbClr val="FFFFFF"/>
                </a:solidFill>
              </a:rPr>
              <a:t>Images </a:t>
            </a:r>
            <a:r>
              <a:rPr lang="en-US" sz="2000" dirty="0">
                <a:solidFill>
                  <a:srgbClr val="FFFFFF"/>
                </a:solidFill>
              </a:rPr>
              <a:t>By</a:t>
            </a:r>
          </a:p>
        </p:txBody>
      </p:sp>
    </p:spTree>
    <p:extLst>
      <p:ext uri="{BB962C8B-B14F-4D97-AF65-F5344CB8AC3E}">
        <p14:creationId xmlns:p14="http://schemas.microsoft.com/office/powerpoint/2010/main" val="19038336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1981200" y="914400"/>
            <a:ext cx="8229600" cy="5181600"/>
          </a:xfrm>
        </p:spPr>
        <p:txBody>
          <a:bodyPr/>
          <a:lstStyle/>
          <a:p>
            <a:endParaRPr lang="en-US" b="1" dirty="0" smtClean="0"/>
          </a:p>
          <a:p>
            <a:endParaRPr lang="en-US" b="1" dirty="0"/>
          </a:p>
          <a:p>
            <a:r>
              <a:rPr lang="en-US" b="1" dirty="0" smtClean="0"/>
              <a:t>Special Thanks</a:t>
            </a:r>
            <a:endParaRPr lang="en-US" b="1" dirty="0"/>
          </a:p>
          <a:p>
            <a:endParaRPr lang="en-US" b="1" dirty="0"/>
          </a:p>
          <a:p>
            <a:r>
              <a:rPr lang="en-US" sz="2800" dirty="0"/>
              <a:t>Foundation for Adventist Education</a:t>
            </a:r>
          </a:p>
          <a:p>
            <a:endParaRPr lang="en-US" dirty="0"/>
          </a:p>
        </p:txBody>
      </p:sp>
    </p:spTree>
    <p:extLst>
      <p:ext uri="{BB962C8B-B14F-4D97-AF65-F5344CB8AC3E}">
        <p14:creationId xmlns:p14="http://schemas.microsoft.com/office/powerpoint/2010/main" val="11780192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3886200" y="1272138"/>
            <a:ext cx="4568511" cy="4075112"/>
          </a:xfrm>
        </p:spPr>
      </p:pic>
      <p:sp>
        <p:nvSpPr>
          <p:cNvPr id="2" name="TextBox 1"/>
          <p:cNvSpPr txBox="1"/>
          <p:nvPr/>
        </p:nvSpPr>
        <p:spPr>
          <a:xfrm>
            <a:off x="3808255" y="5317434"/>
            <a:ext cx="4724400" cy="461665"/>
          </a:xfrm>
          <a:prstGeom prst="rect">
            <a:avLst/>
          </a:prstGeom>
          <a:noFill/>
        </p:spPr>
        <p:txBody>
          <a:bodyPr wrap="square" rtlCol="0">
            <a:spAutoFit/>
          </a:bodyPr>
          <a:lstStyle/>
          <a:p>
            <a:pPr algn="ctr"/>
            <a:r>
              <a:rPr lang="en-US" sz="2400" dirty="0">
                <a:solidFill>
                  <a:srgbClr val="FFFFFF"/>
                </a:solidFill>
              </a:rPr>
              <a:t>© Origins Curriculum Resources 2015</a:t>
            </a:r>
          </a:p>
        </p:txBody>
      </p:sp>
    </p:spTree>
    <p:extLst>
      <p:ext uri="{BB962C8B-B14F-4D97-AF65-F5344CB8AC3E}">
        <p14:creationId xmlns:p14="http://schemas.microsoft.com/office/powerpoint/2010/main" val="31872523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665338" y="2057400"/>
            <a:ext cx="9166123" cy="4241873"/>
          </a:xfrm>
          <a:prstGeom prst="rect">
            <a:avLst/>
          </a:prstGeom>
          <a:solidFill>
            <a:srgbClr val="B49F50">
              <a:alpha val="2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Title 4"/>
          <p:cNvSpPr>
            <a:spLocks noGrp="1"/>
          </p:cNvSpPr>
          <p:nvPr>
            <p:ph type="title"/>
          </p:nvPr>
        </p:nvSpPr>
        <p:spPr/>
        <p:txBody>
          <a:bodyPr/>
          <a:lstStyle/>
          <a:p>
            <a:r>
              <a:rPr lang="en-US" b="1" dirty="0" smtClean="0">
                <a:ln>
                  <a:solidFill>
                    <a:sysClr val="windowText" lastClr="000000"/>
                  </a:solidFill>
                </a:ln>
                <a:solidFill>
                  <a:schemeClr val="bg1"/>
                </a:solidFill>
                <a:latin typeface="Gill Sans Ultra Bold" panose="020B0A02020104020203" pitchFamily="34" charset="0"/>
              </a:rPr>
              <a:t>Principles</a:t>
            </a:r>
            <a:endParaRPr lang="en-US" b="1" dirty="0">
              <a:ln>
                <a:solidFill>
                  <a:sysClr val="windowText" lastClr="000000"/>
                </a:solidFill>
              </a:ln>
              <a:solidFill>
                <a:schemeClr val="bg1"/>
              </a:solidFill>
              <a:latin typeface="Gill Sans Ultra Bold" panose="020B0A02020104020203" pitchFamily="34" charset="0"/>
            </a:endParaRPr>
          </a:p>
        </p:txBody>
      </p:sp>
      <p:sp>
        <p:nvSpPr>
          <p:cNvPr id="6" name="Content Placeholder 5"/>
          <p:cNvSpPr>
            <a:spLocks noGrp="1"/>
          </p:cNvSpPr>
          <p:nvPr>
            <p:ph idx="1"/>
          </p:nvPr>
        </p:nvSpPr>
        <p:spPr>
          <a:xfrm>
            <a:off x="2057400" y="2336873"/>
            <a:ext cx="8382000" cy="3599316"/>
          </a:xfrm>
        </p:spPr>
        <p:txBody>
          <a:bodyPr>
            <a:noAutofit/>
          </a:bodyPr>
          <a:lstStyle/>
          <a:p>
            <a:pPr marL="914400" lvl="1" indent="-457200">
              <a:lnSpc>
                <a:spcPct val="100000"/>
              </a:lnSpc>
              <a:buAutoNum type="arabicPeriod"/>
            </a:pPr>
            <a:r>
              <a:rPr lang="en-US" sz="3200" b="1" dirty="0">
                <a:solidFill>
                  <a:schemeClr val="bg1"/>
                </a:solidFill>
                <a:effectLst>
                  <a:outerShdw blurRad="38100" dist="38100" dir="2700000" algn="tl">
                    <a:srgbClr val="000000">
                      <a:alpha val="43137"/>
                    </a:srgbClr>
                  </a:outerShdw>
                </a:effectLst>
                <a:latin typeface="Tempus Sans ITC" panose="04020404030D07020202" pitchFamily="82" charset="0"/>
              </a:rPr>
              <a:t>Original horizontality</a:t>
            </a:r>
          </a:p>
          <a:p>
            <a:pPr marL="914400" lvl="2" indent="0">
              <a:lnSpc>
                <a:spcPct val="100000"/>
              </a:lnSpc>
              <a:buNone/>
            </a:pPr>
            <a:r>
              <a:rPr lang="en-US" sz="3000" b="1" dirty="0">
                <a:solidFill>
                  <a:srgbClr val="FFC000"/>
                </a:solidFill>
                <a:effectLst>
                  <a:outerShdw blurRad="38100" dist="38100" dir="2700000" algn="tl">
                    <a:srgbClr val="000000">
                      <a:alpha val="43137"/>
                    </a:srgbClr>
                  </a:outerShdw>
                </a:effectLst>
                <a:latin typeface="Tempus Sans ITC" panose="04020404030D07020202" pitchFamily="82" charset="0"/>
              </a:rPr>
              <a:t>Layers are deposited horizontally.</a:t>
            </a:r>
          </a:p>
          <a:p>
            <a:pPr marL="971550" lvl="1" indent="-514350">
              <a:lnSpc>
                <a:spcPct val="100000"/>
              </a:lnSpc>
              <a:buAutoNum type="arabicPeriod"/>
            </a:pPr>
            <a:r>
              <a:rPr lang="en-US" sz="3200" b="1" dirty="0">
                <a:solidFill>
                  <a:schemeClr val="bg1"/>
                </a:solidFill>
                <a:effectLst>
                  <a:outerShdw blurRad="38100" dist="38100" dir="2700000" algn="tl">
                    <a:srgbClr val="000000">
                      <a:alpha val="43137"/>
                    </a:srgbClr>
                  </a:outerShdw>
                </a:effectLst>
                <a:latin typeface="Tempus Sans ITC" panose="04020404030D07020202" pitchFamily="82" charset="0"/>
              </a:rPr>
              <a:t>Superposition</a:t>
            </a:r>
          </a:p>
          <a:p>
            <a:pPr marL="457200" lvl="1" indent="0">
              <a:lnSpc>
                <a:spcPct val="100000"/>
              </a:lnSpc>
              <a:buNone/>
            </a:pPr>
            <a:r>
              <a:rPr lang="en-US" sz="3200" b="1" dirty="0">
                <a:effectLst>
                  <a:outerShdw blurRad="38100" dist="38100" dir="2700000" algn="tl">
                    <a:srgbClr val="000000">
                      <a:alpha val="43137"/>
                    </a:srgbClr>
                  </a:outerShdw>
                </a:effectLst>
                <a:latin typeface="Tempus Sans ITC" panose="04020404030D07020202" pitchFamily="82" charset="0"/>
              </a:rPr>
              <a:t>	</a:t>
            </a:r>
            <a:r>
              <a:rPr lang="en-US" sz="3200" b="1" dirty="0">
                <a:solidFill>
                  <a:srgbClr val="FFC000"/>
                </a:solidFill>
                <a:effectLst>
                  <a:outerShdw blurRad="38100" dist="38100" dir="2700000" algn="tl">
                    <a:srgbClr val="000000">
                      <a:alpha val="43137"/>
                    </a:srgbClr>
                  </a:outerShdw>
                </a:effectLst>
                <a:latin typeface="Tempus Sans ITC" panose="04020404030D07020202" pitchFamily="82" charset="0"/>
              </a:rPr>
              <a:t>Younger layers are on top of older ones.</a:t>
            </a:r>
          </a:p>
          <a:p>
            <a:pPr marL="457200" lvl="1" indent="0">
              <a:lnSpc>
                <a:spcPct val="100000"/>
              </a:lnSpc>
              <a:buNone/>
            </a:pPr>
            <a:r>
              <a:rPr lang="en-US" sz="3200" b="1" dirty="0">
                <a:solidFill>
                  <a:schemeClr val="bg1"/>
                </a:solidFill>
                <a:effectLst>
                  <a:outerShdw blurRad="38100" dist="38100" dir="2700000" algn="tl">
                    <a:srgbClr val="000000">
                      <a:alpha val="43137"/>
                    </a:srgbClr>
                  </a:outerShdw>
                </a:effectLst>
                <a:latin typeface="Tempus Sans ITC" panose="04020404030D07020202" pitchFamily="82" charset="0"/>
              </a:rPr>
              <a:t>3. Cross-cutting relationships</a:t>
            </a:r>
          </a:p>
          <a:p>
            <a:pPr marL="457200" lvl="1" indent="0">
              <a:lnSpc>
                <a:spcPct val="100000"/>
              </a:lnSpc>
              <a:buNone/>
            </a:pPr>
            <a:r>
              <a:rPr lang="en-US" sz="3200" b="1" dirty="0">
                <a:effectLst>
                  <a:outerShdw blurRad="38100" dist="38100" dir="2700000" algn="tl">
                    <a:srgbClr val="000000">
                      <a:alpha val="43137"/>
                    </a:srgbClr>
                  </a:outerShdw>
                </a:effectLst>
                <a:latin typeface="Tempus Sans ITC" panose="04020404030D07020202" pitchFamily="82" charset="0"/>
              </a:rPr>
              <a:t>	</a:t>
            </a:r>
            <a:r>
              <a:rPr lang="en-US" sz="3200" b="1" dirty="0">
                <a:solidFill>
                  <a:srgbClr val="FFC000"/>
                </a:solidFill>
                <a:effectLst>
                  <a:outerShdw blurRad="38100" dist="38100" dir="2700000" algn="tl">
                    <a:srgbClr val="000000">
                      <a:alpha val="43137"/>
                    </a:srgbClr>
                  </a:outerShdw>
                </a:effectLst>
                <a:latin typeface="Tempus Sans ITC" panose="04020404030D07020202" pitchFamily="82" charset="0"/>
              </a:rPr>
              <a:t>Faults and intrusions are younger than the 	layers they cut </a:t>
            </a:r>
            <a:r>
              <a:rPr lang="en-US" sz="3200" b="1" dirty="0" smtClean="0">
                <a:solidFill>
                  <a:srgbClr val="FFC000"/>
                </a:solidFill>
                <a:effectLst>
                  <a:outerShdw blurRad="38100" dist="38100" dir="2700000" algn="tl">
                    <a:srgbClr val="000000">
                      <a:alpha val="43137"/>
                    </a:srgbClr>
                  </a:outerShdw>
                </a:effectLst>
                <a:latin typeface="Tempus Sans ITC" panose="04020404030D07020202" pitchFamily="82" charset="0"/>
              </a:rPr>
              <a:t>across.</a:t>
            </a:r>
            <a:endParaRPr lang="en-US" sz="3600" b="1" dirty="0">
              <a:solidFill>
                <a:srgbClr val="FFC000"/>
              </a:solidFill>
              <a:effectLst>
                <a:outerShdw blurRad="38100" dist="38100" dir="2700000" algn="tl">
                  <a:srgbClr val="000000">
                    <a:alpha val="43137"/>
                  </a:srgbClr>
                </a:outerShdw>
              </a:effectLst>
              <a:latin typeface="Tempus Sans ITC" panose="04020404030D07020202" pitchFamily="82" charset="0"/>
            </a:endParaRPr>
          </a:p>
        </p:txBody>
      </p:sp>
    </p:spTree>
    <p:custDataLst>
      <p:tags r:id="rId1"/>
    </p:custDataLst>
    <p:extLst>
      <p:ext uri="{BB962C8B-B14F-4D97-AF65-F5344CB8AC3E}">
        <p14:creationId xmlns:p14="http://schemas.microsoft.com/office/powerpoint/2010/main" val="330242662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854268"/>
            <a:ext cx="9144000" cy="5149465"/>
          </a:xfrm>
          <a:prstGeom prst="rect">
            <a:avLst/>
          </a:prstGeom>
        </p:spPr>
      </p:pic>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854268"/>
            <a:ext cx="9144000" cy="5149465"/>
          </a:xfrm>
          <a:prstGeom prst="rect">
            <a:avLst/>
          </a:prstGeom>
        </p:spPr>
      </p:pic>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572428"/>
            <a:ext cx="9117496" cy="5134539"/>
          </a:xfrm>
          <a:prstGeom prst="rect">
            <a:avLst/>
          </a:prstGeom>
        </p:spPr>
      </p:pic>
      <p:sp>
        <p:nvSpPr>
          <p:cNvPr id="7" name="TextBox 6"/>
          <p:cNvSpPr txBox="1"/>
          <p:nvPr/>
        </p:nvSpPr>
        <p:spPr>
          <a:xfrm>
            <a:off x="2705101" y="5410201"/>
            <a:ext cx="6781799" cy="461665"/>
          </a:xfrm>
          <a:prstGeom prst="rect">
            <a:avLst/>
          </a:prstGeom>
          <a:noFill/>
        </p:spPr>
        <p:txBody>
          <a:bodyPr wrap="square" rtlCol="0">
            <a:spAutoFit/>
          </a:bodyPr>
          <a:lstStyle/>
          <a:p>
            <a:pPr algn="ctr"/>
            <a:r>
              <a:rPr lang="en-US" sz="2400" dirty="0">
                <a:solidFill>
                  <a:srgbClr val="FFFFFF"/>
                </a:solidFill>
              </a:rPr>
              <a:t>© Southern Adventist University 2015</a:t>
            </a:r>
          </a:p>
        </p:txBody>
      </p:sp>
    </p:spTree>
    <p:extLst>
      <p:ext uri="{BB962C8B-B14F-4D97-AF65-F5344CB8AC3E}">
        <p14:creationId xmlns:p14="http://schemas.microsoft.com/office/powerpoint/2010/main" val="29983943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94654" y="1295401"/>
            <a:ext cx="6202693" cy="3602743"/>
          </a:xfrm>
          <a:prstGeom prst="rect">
            <a:avLst/>
          </a:prstGeom>
        </p:spPr>
      </p:pic>
      <p:sp>
        <p:nvSpPr>
          <p:cNvPr id="8" name="TextBox 7"/>
          <p:cNvSpPr txBox="1"/>
          <p:nvPr/>
        </p:nvSpPr>
        <p:spPr>
          <a:xfrm>
            <a:off x="2590802" y="5410201"/>
            <a:ext cx="7086599" cy="461665"/>
          </a:xfrm>
          <a:prstGeom prst="rect">
            <a:avLst/>
          </a:prstGeom>
          <a:noFill/>
        </p:spPr>
        <p:txBody>
          <a:bodyPr wrap="square" rtlCol="0">
            <a:spAutoFit/>
          </a:bodyPr>
          <a:lstStyle/>
          <a:p>
            <a:pPr algn="ctr"/>
            <a:r>
              <a:rPr lang="en-US" sz="2400" dirty="0">
                <a:solidFill>
                  <a:srgbClr val="FFFFFF"/>
                </a:solidFill>
              </a:rPr>
              <a:t>© Seventh-day Adventist North American Division 2015</a:t>
            </a:r>
          </a:p>
        </p:txBody>
      </p:sp>
    </p:spTree>
    <p:extLst>
      <p:ext uri="{BB962C8B-B14F-4D97-AF65-F5344CB8AC3E}">
        <p14:creationId xmlns:p14="http://schemas.microsoft.com/office/powerpoint/2010/main" val="13051383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9001" y="1676401"/>
            <a:ext cx="5230895" cy="3024715"/>
          </a:xfrm>
          <a:prstGeom prst="rect">
            <a:avLst/>
          </a:prstGeom>
        </p:spPr>
      </p:pic>
      <p:sp>
        <p:nvSpPr>
          <p:cNvPr id="3" name="TextBox 2"/>
          <p:cNvSpPr txBox="1"/>
          <p:nvPr/>
        </p:nvSpPr>
        <p:spPr>
          <a:xfrm>
            <a:off x="2743201" y="5410201"/>
            <a:ext cx="6781799" cy="461665"/>
          </a:xfrm>
          <a:prstGeom prst="rect">
            <a:avLst/>
          </a:prstGeom>
          <a:noFill/>
        </p:spPr>
        <p:txBody>
          <a:bodyPr wrap="square" rtlCol="0">
            <a:spAutoFit/>
          </a:bodyPr>
          <a:lstStyle/>
          <a:p>
            <a:pPr algn="ctr"/>
            <a:r>
              <a:rPr lang="en-US" sz="2400" dirty="0">
                <a:solidFill>
                  <a:srgbClr val="FFFFFF"/>
                </a:solidFill>
              </a:rPr>
              <a:t>© General Conference of Seventh-day Adventists 2015</a:t>
            </a:r>
          </a:p>
        </p:txBody>
      </p:sp>
    </p:spTree>
    <p:extLst>
      <p:ext uri="{BB962C8B-B14F-4D97-AF65-F5344CB8AC3E}">
        <p14:creationId xmlns:p14="http://schemas.microsoft.com/office/powerpoint/2010/main" val="40906078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1905000" y="5269469"/>
            <a:ext cx="8458200" cy="461665"/>
          </a:xfrm>
          <a:prstGeom prst="rect">
            <a:avLst/>
          </a:prstGeom>
          <a:noFill/>
        </p:spPr>
        <p:txBody>
          <a:bodyPr wrap="square" rtlCol="0">
            <a:spAutoFit/>
          </a:bodyPr>
          <a:lstStyle/>
          <a:p>
            <a:pPr algn="ctr"/>
            <a:r>
              <a:rPr lang="en-US" sz="2400" dirty="0">
                <a:solidFill>
                  <a:srgbClr val="FFFFFF"/>
                </a:solidFill>
              </a:rPr>
              <a:t>© SCORE Southern Center for Origins Research &amp; Education 2015</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1981339"/>
            <a:ext cx="9144000" cy="2895322"/>
          </a:xfrm>
          <a:prstGeom prst="rect">
            <a:avLst/>
          </a:prstGeom>
        </p:spPr>
      </p:pic>
    </p:spTree>
    <p:extLst>
      <p:ext uri="{BB962C8B-B14F-4D97-AF65-F5344CB8AC3E}">
        <p14:creationId xmlns:p14="http://schemas.microsoft.com/office/powerpoint/2010/main" val="23140234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 y="2343148"/>
            <a:ext cx="6400800" cy="3600451"/>
          </a:xfrm>
          <a:prstGeom prst="rect">
            <a:avLst/>
          </a:prstGeom>
        </p:spPr>
      </p:pic>
      <p:sp>
        <p:nvSpPr>
          <p:cNvPr id="6" name="Title 4"/>
          <p:cNvSpPr>
            <a:spLocks noGrp="1"/>
          </p:cNvSpPr>
          <p:nvPr>
            <p:ph type="title"/>
          </p:nvPr>
        </p:nvSpPr>
        <p:spPr>
          <a:xfrm>
            <a:off x="76200" y="365125"/>
            <a:ext cx="10210800" cy="1325563"/>
          </a:xfrm>
        </p:spPr>
        <p:txBody>
          <a:bodyPr/>
          <a:lstStyle/>
          <a:p>
            <a:r>
              <a:rPr lang="en-US" b="1" dirty="0" smtClean="0">
                <a:ln>
                  <a:solidFill>
                    <a:sysClr val="windowText" lastClr="000000"/>
                  </a:solidFill>
                </a:ln>
                <a:solidFill>
                  <a:schemeClr val="tx1"/>
                </a:solidFill>
                <a:latin typeface="Gill Sans Ultra Bold" panose="020B0A02020104020203" pitchFamily="34" charset="0"/>
              </a:rPr>
              <a:t>Order of Events?</a:t>
            </a:r>
            <a:endParaRPr lang="en-US" b="1" dirty="0">
              <a:ln>
                <a:solidFill>
                  <a:sysClr val="windowText" lastClr="000000"/>
                </a:solidFill>
              </a:ln>
              <a:solidFill>
                <a:schemeClr val="tx1"/>
              </a:solidFill>
              <a:latin typeface="Gill Sans Ultra Bold" panose="020B0A02020104020203" pitchFamily="34" charset="0"/>
            </a:endParaRP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0608" y="2743355"/>
            <a:ext cx="5553857" cy="3124045"/>
          </a:xfrm>
          <a:prstGeom prst="rect">
            <a:avLst/>
          </a:prstGeom>
        </p:spPr>
      </p:pic>
    </p:spTree>
    <p:extLst>
      <p:ext uri="{BB962C8B-B14F-4D97-AF65-F5344CB8AC3E}">
        <p14:creationId xmlns:p14="http://schemas.microsoft.com/office/powerpoint/2010/main" val="151552117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7681" y="1562100"/>
            <a:ext cx="8466667" cy="4762501"/>
          </a:xfrm>
          <a:prstGeom prst="rect">
            <a:avLst/>
          </a:prstGeom>
        </p:spPr>
      </p:pic>
      <p:sp>
        <p:nvSpPr>
          <p:cNvPr id="5" name="Title 4"/>
          <p:cNvSpPr>
            <a:spLocks noGrp="1"/>
          </p:cNvSpPr>
          <p:nvPr>
            <p:ph type="title"/>
          </p:nvPr>
        </p:nvSpPr>
        <p:spPr>
          <a:xfrm>
            <a:off x="48021" y="433685"/>
            <a:ext cx="10972800" cy="1143000"/>
          </a:xfrm>
        </p:spPr>
        <p:txBody>
          <a:bodyPr/>
          <a:lstStyle/>
          <a:p>
            <a:r>
              <a:rPr lang="en-US" b="1" dirty="0" smtClean="0">
                <a:latin typeface="Gill Sans Ultra Bold" panose="020B0A02020104020203" pitchFamily="34" charset="0"/>
              </a:rPr>
              <a:t>What order?</a:t>
            </a:r>
            <a:endParaRPr lang="en-US" b="1" dirty="0">
              <a:latin typeface="Gill Sans Ultra Bold" panose="020B0A02020104020203" pitchFamily="34" charset="0"/>
            </a:endParaRPr>
          </a:p>
        </p:txBody>
      </p:sp>
      <p:sp>
        <p:nvSpPr>
          <p:cNvPr id="15" name="Rectangle 14"/>
          <p:cNvSpPr/>
          <p:nvPr/>
        </p:nvSpPr>
        <p:spPr>
          <a:xfrm>
            <a:off x="3657600" y="5325070"/>
            <a:ext cx="561372"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E</a:t>
            </a:r>
          </a:p>
        </p:txBody>
      </p:sp>
      <p:sp>
        <p:nvSpPr>
          <p:cNvPr id="16" name="Rectangle 15"/>
          <p:cNvSpPr/>
          <p:nvPr/>
        </p:nvSpPr>
        <p:spPr>
          <a:xfrm>
            <a:off x="5181600" y="2277070"/>
            <a:ext cx="705642"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A</a:t>
            </a:r>
          </a:p>
        </p:txBody>
      </p:sp>
      <p:sp>
        <p:nvSpPr>
          <p:cNvPr id="17" name="Rectangle 16"/>
          <p:cNvSpPr/>
          <p:nvPr/>
        </p:nvSpPr>
        <p:spPr>
          <a:xfrm>
            <a:off x="4754719" y="3124200"/>
            <a:ext cx="554960"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B</a:t>
            </a:r>
          </a:p>
        </p:txBody>
      </p:sp>
      <p:sp>
        <p:nvSpPr>
          <p:cNvPr id="18" name="Rectangle 17"/>
          <p:cNvSpPr/>
          <p:nvPr/>
        </p:nvSpPr>
        <p:spPr>
          <a:xfrm>
            <a:off x="6063344" y="3155768"/>
            <a:ext cx="615873"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C</a:t>
            </a:r>
          </a:p>
        </p:txBody>
      </p:sp>
      <p:sp>
        <p:nvSpPr>
          <p:cNvPr id="19" name="Rectangle 18"/>
          <p:cNvSpPr/>
          <p:nvPr/>
        </p:nvSpPr>
        <p:spPr>
          <a:xfrm>
            <a:off x="4114801" y="4105870"/>
            <a:ext cx="639919"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D</a:t>
            </a:r>
          </a:p>
        </p:txBody>
      </p:sp>
    </p:spTree>
    <p:extLst>
      <p:ext uri="{BB962C8B-B14F-4D97-AF65-F5344CB8AC3E}">
        <p14:creationId xmlns:p14="http://schemas.microsoft.com/office/powerpoint/2010/main" val="16609165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5465" y="1563761"/>
            <a:ext cx="8702131" cy="4982672"/>
          </a:xfrm>
          <a:prstGeom prst="rect">
            <a:avLst/>
          </a:prstGeom>
        </p:spPr>
      </p:pic>
      <p:sp>
        <p:nvSpPr>
          <p:cNvPr id="16" name="Rectangle 15"/>
          <p:cNvSpPr/>
          <p:nvPr/>
        </p:nvSpPr>
        <p:spPr>
          <a:xfrm>
            <a:off x="3581400" y="5181600"/>
            <a:ext cx="445956"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1</a:t>
            </a:r>
          </a:p>
        </p:txBody>
      </p:sp>
      <p:sp>
        <p:nvSpPr>
          <p:cNvPr id="6" name="Title 4"/>
          <p:cNvSpPr>
            <a:spLocks noGrp="1"/>
          </p:cNvSpPr>
          <p:nvPr>
            <p:ph type="title"/>
          </p:nvPr>
        </p:nvSpPr>
        <p:spPr>
          <a:xfrm>
            <a:off x="48021" y="433685"/>
            <a:ext cx="10972800" cy="1143000"/>
          </a:xfrm>
        </p:spPr>
        <p:txBody>
          <a:bodyPr/>
          <a:lstStyle/>
          <a:p>
            <a:r>
              <a:rPr lang="en-US" b="1" dirty="0" smtClean="0">
                <a:latin typeface="Gill Sans Ultra Bold" panose="020B0A02020104020203" pitchFamily="34" charset="0"/>
              </a:rPr>
              <a:t>What order?</a:t>
            </a:r>
            <a:endParaRPr lang="en-US" b="1" dirty="0">
              <a:latin typeface="Gill Sans Ultra Bold" panose="020B0A02020104020203" pitchFamily="34" charset="0"/>
            </a:endParaRPr>
          </a:p>
        </p:txBody>
      </p:sp>
    </p:spTree>
    <p:extLst>
      <p:ext uri="{BB962C8B-B14F-4D97-AF65-F5344CB8AC3E}">
        <p14:creationId xmlns:p14="http://schemas.microsoft.com/office/powerpoint/2010/main" val="334844502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9669" y="1568712"/>
            <a:ext cx="8494690" cy="4984488"/>
          </a:xfrm>
          <a:prstGeom prst="rect">
            <a:avLst/>
          </a:prstGeom>
        </p:spPr>
      </p:pic>
      <p:sp>
        <p:nvSpPr>
          <p:cNvPr id="15" name="Rectangle 14"/>
          <p:cNvSpPr/>
          <p:nvPr/>
        </p:nvSpPr>
        <p:spPr>
          <a:xfrm>
            <a:off x="3581400" y="5181600"/>
            <a:ext cx="445956"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1</a:t>
            </a:r>
          </a:p>
        </p:txBody>
      </p:sp>
      <p:sp>
        <p:nvSpPr>
          <p:cNvPr id="19" name="Rectangle 18"/>
          <p:cNvSpPr/>
          <p:nvPr/>
        </p:nvSpPr>
        <p:spPr>
          <a:xfrm>
            <a:off x="4114800" y="4038600"/>
            <a:ext cx="574196"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2</a:t>
            </a:r>
          </a:p>
        </p:txBody>
      </p:sp>
      <p:sp>
        <p:nvSpPr>
          <p:cNvPr id="8" name="Title 4"/>
          <p:cNvSpPr>
            <a:spLocks noGrp="1"/>
          </p:cNvSpPr>
          <p:nvPr>
            <p:ph type="title"/>
          </p:nvPr>
        </p:nvSpPr>
        <p:spPr>
          <a:xfrm>
            <a:off x="48021" y="433685"/>
            <a:ext cx="10972800" cy="1143000"/>
          </a:xfrm>
        </p:spPr>
        <p:txBody>
          <a:bodyPr/>
          <a:lstStyle/>
          <a:p>
            <a:r>
              <a:rPr lang="en-US" b="1" dirty="0" smtClean="0">
                <a:latin typeface="Gill Sans Ultra Bold" panose="020B0A02020104020203" pitchFamily="34" charset="0"/>
              </a:rPr>
              <a:t>What order?</a:t>
            </a:r>
            <a:endParaRPr lang="en-US" b="1" dirty="0">
              <a:latin typeface="Gill Sans Ultra Bold" panose="020B0A02020104020203" pitchFamily="34" charset="0"/>
            </a:endParaRPr>
          </a:p>
        </p:txBody>
      </p:sp>
    </p:spTree>
    <p:extLst>
      <p:ext uri="{BB962C8B-B14F-4D97-AF65-F5344CB8AC3E}">
        <p14:creationId xmlns:p14="http://schemas.microsoft.com/office/powerpoint/2010/main" val="333426839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9670" y="1570524"/>
            <a:ext cx="8778331" cy="4775412"/>
          </a:xfrm>
          <a:prstGeom prst="rect">
            <a:avLst/>
          </a:prstGeom>
        </p:spPr>
      </p:pic>
      <p:sp>
        <p:nvSpPr>
          <p:cNvPr id="15" name="Rectangle 14"/>
          <p:cNvSpPr/>
          <p:nvPr/>
        </p:nvSpPr>
        <p:spPr>
          <a:xfrm>
            <a:off x="3581400" y="5181600"/>
            <a:ext cx="445956"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1</a:t>
            </a:r>
          </a:p>
        </p:txBody>
      </p:sp>
      <p:sp>
        <p:nvSpPr>
          <p:cNvPr id="19" name="Rectangle 18"/>
          <p:cNvSpPr/>
          <p:nvPr/>
        </p:nvSpPr>
        <p:spPr>
          <a:xfrm>
            <a:off x="4114800" y="4038600"/>
            <a:ext cx="574196"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2</a:t>
            </a:r>
          </a:p>
        </p:txBody>
      </p:sp>
      <p:sp>
        <p:nvSpPr>
          <p:cNvPr id="21" name="Rectangle 20"/>
          <p:cNvSpPr/>
          <p:nvPr/>
        </p:nvSpPr>
        <p:spPr>
          <a:xfrm>
            <a:off x="4800601" y="3124200"/>
            <a:ext cx="521297"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3</a:t>
            </a:r>
          </a:p>
        </p:txBody>
      </p:sp>
      <p:sp>
        <p:nvSpPr>
          <p:cNvPr id="8" name="Title 4"/>
          <p:cNvSpPr>
            <a:spLocks noGrp="1"/>
          </p:cNvSpPr>
          <p:nvPr>
            <p:ph type="title"/>
          </p:nvPr>
        </p:nvSpPr>
        <p:spPr>
          <a:xfrm>
            <a:off x="48021" y="433685"/>
            <a:ext cx="10972800" cy="1143000"/>
          </a:xfrm>
        </p:spPr>
        <p:txBody>
          <a:bodyPr/>
          <a:lstStyle/>
          <a:p>
            <a:r>
              <a:rPr lang="en-US" b="1" dirty="0" smtClean="0">
                <a:latin typeface="Gill Sans Ultra Bold" panose="020B0A02020104020203" pitchFamily="34" charset="0"/>
              </a:rPr>
              <a:t>What order?</a:t>
            </a:r>
            <a:endParaRPr lang="en-US" b="1" dirty="0">
              <a:latin typeface="Gill Sans Ultra Bold" panose="020B0A02020104020203" pitchFamily="34" charset="0"/>
            </a:endParaRPr>
          </a:p>
        </p:txBody>
      </p:sp>
    </p:spTree>
    <p:extLst>
      <p:ext uri="{BB962C8B-B14F-4D97-AF65-F5344CB8AC3E}">
        <p14:creationId xmlns:p14="http://schemas.microsoft.com/office/powerpoint/2010/main" val="281859191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5000" y="1618200"/>
            <a:ext cx="8839200" cy="5011200"/>
          </a:xfrm>
          <a:prstGeom prst="rect">
            <a:avLst/>
          </a:prstGeom>
        </p:spPr>
      </p:pic>
      <p:sp>
        <p:nvSpPr>
          <p:cNvPr id="8" name="Rectangle 7"/>
          <p:cNvSpPr/>
          <p:nvPr/>
        </p:nvSpPr>
        <p:spPr>
          <a:xfrm>
            <a:off x="5410201" y="2353270"/>
            <a:ext cx="579005"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4</a:t>
            </a:r>
          </a:p>
        </p:txBody>
      </p:sp>
      <p:sp>
        <p:nvSpPr>
          <p:cNvPr id="9" name="Rectangle 8"/>
          <p:cNvSpPr/>
          <p:nvPr/>
        </p:nvSpPr>
        <p:spPr>
          <a:xfrm>
            <a:off x="3581400" y="5181600"/>
            <a:ext cx="445956"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1</a:t>
            </a:r>
          </a:p>
        </p:txBody>
      </p:sp>
      <p:sp>
        <p:nvSpPr>
          <p:cNvPr id="10" name="Rectangle 9"/>
          <p:cNvSpPr/>
          <p:nvPr/>
        </p:nvSpPr>
        <p:spPr>
          <a:xfrm>
            <a:off x="4114800" y="4038600"/>
            <a:ext cx="574196"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2</a:t>
            </a:r>
          </a:p>
        </p:txBody>
      </p:sp>
      <p:sp>
        <p:nvSpPr>
          <p:cNvPr id="11" name="Rectangle 10"/>
          <p:cNvSpPr/>
          <p:nvPr/>
        </p:nvSpPr>
        <p:spPr>
          <a:xfrm>
            <a:off x="4800601" y="3124200"/>
            <a:ext cx="521297"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3</a:t>
            </a:r>
          </a:p>
        </p:txBody>
      </p:sp>
      <p:sp>
        <p:nvSpPr>
          <p:cNvPr id="12" name="Title 4"/>
          <p:cNvSpPr>
            <a:spLocks noGrp="1"/>
          </p:cNvSpPr>
          <p:nvPr>
            <p:ph type="title"/>
          </p:nvPr>
        </p:nvSpPr>
        <p:spPr>
          <a:xfrm>
            <a:off x="48021" y="433685"/>
            <a:ext cx="10972800" cy="1143000"/>
          </a:xfrm>
        </p:spPr>
        <p:txBody>
          <a:bodyPr/>
          <a:lstStyle/>
          <a:p>
            <a:r>
              <a:rPr lang="en-US" b="1" dirty="0" smtClean="0">
                <a:latin typeface="Gill Sans Ultra Bold" panose="020B0A02020104020203" pitchFamily="34" charset="0"/>
              </a:rPr>
              <a:t>What order?</a:t>
            </a:r>
            <a:endParaRPr lang="en-US" b="1" dirty="0">
              <a:latin typeface="Gill Sans Ultra Bold" panose="020B0A02020104020203" pitchFamily="34" charset="0"/>
            </a:endParaRPr>
          </a:p>
        </p:txBody>
      </p:sp>
    </p:spTree>
    <p:extLst>
      <p:ext uri="{BB962C8B-B14F-4D97-AF65-F5344CB8AC3E}">
        <p14:creationId xmlns:p14="http://schemas.microsoft.com/office/powerpoint/2010/main" val="365333460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5.2|12.4"/>
</p:tagLst>
</file>

<file path=ppt/tags/tag2.xml><?xml version="1.0" encoding="utf-8"?>
<p:tagLst xmlns:a="http://schemas.openxmlformats.org/drawingml/2006/main" xmlns:r="http://schemas.openxmlformats.org/officeDocument/2006/relationships" xmlns:p="http://schemas.openxmlformats.org/presentationml/2006/main">
  <p:tag name="TIMING" val="|4|3.1"/>
</p:tagLst>
</file>

<file path=ppt/tags/tag3.xml><?xml version="1.0" encoding="utf-8"?>
<p:tagLst xmlns:a="http://schemas.openxmlformats.org/drawingml/2006/main" xmlns:r="http://schemas.openxmlformats.org/officeDocument/2006/relationships" xmlns:p="http://schemas.openxmlformats.org/presentationml/2006/main">
  <p:tag name="TIMING" val="|3.2"/>
</p:tagLst>
</file>

<file path=ppt/tags/tag4.xml><?xml version="1.0" encoding="utf-8"?>
<p:tagLst xmlns:a="http://schemas.openxmlformats.org/drawingml/2006/main" xmlns:r="http://schemas.openxmlformats.org/officeDocument/2006/relationships" xmlns:p="http://schemas.openxmlformats.org/presentationml/2006/main">
  <p:tag name="TIMING" val="|2.4|2.5|3|2.6|3.7"/>
</p:tagLst>
</file>

<file path=ppt/tags/tag5.xml><?xml version="1.0" encoding="utf-8"?>
<p:tagLst xmlns:a="http://schemas.openxmlformats.org/drawingml/2006/main" xmlns:r="http://schemas.openxmlformats.org/officeDocument/2006/relationships" xmlns:p="http://schemas.openxmlformats.org/presentationml/2006/main">
  <p:tag name="TIMING" val="|10.4"/>
</p:tagLst>
</file>

<file path=ppt/tags/tag6.xml><?xml version="1.0" encoding="utf-8"?>
<p:tagLst xmlns:a="http://schemas.openxmlformats.org/drawingml/2006/main" xmlns:r="http://schemas.openxmlformats.org/officeDocument/2006/relationships" xmlns:p="http://schemas.openxmlformats.org/presentationml/2006/main">
  <p:tag name="TIMING" val="|4.5"/>
</p:tagLst>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untain Top">
  <a:themeElements>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Mountain To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lack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1488</TotalTime>
  <Words>931</Words>
  <Application>Microsoft Office PowerPoint</Application>
  <PresentationFormat>Widescreen</PresentationFormat>
  <Paragraphs>155</Paragraphs>
  <Slides>33</Slides>
  <Notes>30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33</vt:i4>
      </vt:variant>
    </vt:vector>
  </HeadingPairs>
  <TitlesOfParts>
    <vt:vector size="44" baseType="lpstr">
      <vt:lpstr>Arial</vt:lpstr>
      <vt:lpstr>Calibri</vt:lpstr>
      <vt:lpstr>Calibri Light</vt:lpstr>
      <vt:lpstr>Garamond</vt:lpstr>
      <vt:lpstr>Gill Sans Ultra Bold</vt:lpstr>
      <vt:lpstr>Tahoma</vt:lpstr>
      <vt:lpstr>Tempus Sans ITC</vt:lpstr>
      <vt:lpstr>Tunga</vt:lpstr>
      <vt:lpstr>Mountain Top</vt:lpstr>
      <vt:lpstr>Office Theme</vt:lpstr>
      <vt:lpstr>BlackTie</vt:lpstr>
      <vt:lpstr>The Geologic Column</vt:lpstr>
      <vt:lpstr>Just a Rock?</vt:lpstr>
      <vt:lpstr>Principles</vt:lpstr>
      <vt:lpstr>Order of Events?</vt:lpstr>
      <vt:lpstr>What order?</vt:lpstr>
      <vt:lpstr>What order?</vt:lpstr>
      <vt:lpstr>What order?</vt:lpstr>
      <vt:lpstr>What order?</vt:lpstr>
      <vt:lpstr>What order?</vt:lpstr>
      <vt:lpstr>What order?</vt:lpstr>
      <vt:lpstr>What order?</vt:lpstr>
      <vt:lpstr>What order?</vt:lpstr>
      <vt:lpstr>What order?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Relative Age</vt:lpstr>
      <vt:lpstr>The Geologic Column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 Raney</dc:creator>
  <cp:lastModifiedBy>Carol Raney</cp:lastModifiedBy>
  <cp:revision>149</cp:revision>
  <dcterms:created xsi:type="dcterms:W3CDTF">2012-08-15T17:52:08Z</dcterms:created>
  <dcterms:modified xsi:type="dcterms:W3CDTF">2017-01-30T22:43:57Z</dcterms:modified>
</cp:coreProperties>
</file>